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mv" ContentType="video/x-ms-wm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ags/tag1.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302" r:id="rId3"/>
    <p:sldId id="290" r:id="rId4"/>
    <p:sldId id="298" r:id="rId5"/>
    <p:sldId id="303" r:id="rId6"/>
    <p:sldId id="304" r:id="rId7"/>
    <p:sldId id="315" r:id="rId8"/>
    <p:sldId id="305" r:id="rId9"/>
    <p:sldId id="306" r:id="rId10"/>
    <p:sldId id="307" r:id="rId11"/>
    <p:sldId id="308" r:id="rId12"/>
    <p:sldId id="309" r:id="rId13"/>
    <p:sldId id="310" r:id="rId14"/>
    <p:sldId id="311" r:id="rId15"/>
    <p:sldId id="312" r:id="rId16"/>
    <p:sldId id="313" r:id="rId17"/>
    <p:sldId id="314" r:id="rId18"/>
    <p:sldId id="316" r:id="rId19"/>
    <p:sldId id="263" r:id="rId20"/>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E3EF"/>
    <a:srgbClr val="E3B8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0" autoAdjust="0"/>
    <p:restoredTop sz="0" autoAdjust="0"/>
  </p:normalViewPr>
  <p:slideViewPr>
    <p:cSldViewPr snapToGrid="0" snapToObjects="1">
      <p:cViewPr>
        <p:scale>
          <a:sx n="98" d="100"/>
          <a:sy n="98" d="100"/>
        </p:scale>
        <p:origin x="-77" y="-5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ssane BOUSSO" userId="cd28f166-a09c-4dcd-9c12-29f1e5a174ca" providerId="ADAL" clId="{D86B55E4-D8A0-43E8-8381-EBC6E7860530}"/>
    <pc:docChg chg="undo custSel addSld delSld modSld sldOrd">
      <pc:chgData name="Assane BOUSSO" userId="cd28f166-a09c-4dcd-9c12-29f1e5a174ca" providerId="ADAL" clId="{D86B55E4-D8A0-43E8-8381-EBC6E7860530}" dt="2023-08-28T19:09:23.099" v="2442" actId="2696"/>
      <pc:docMkLst>
        <pc:docMk/>
      </pc:docMkLst>
      <pc:sldChg chg="modSp mod">
        <pc:chgData name="Assane BOUSSO" userId="cd28f166-a09c-4dcd-9c12-29f1e5a174ca" providerId="ADAL" clId="{D86B55E4-D8A0-43E8-8381-EBC6E7860530}" dt="2023-08-23T17:53:41.204" v="30" actId="20577"/>
        <pc:sldMkLst>
          <pc:docMk/>
          <pc:sldMk cId="460161611" sldId="256"/>
        </pc:sldMkLst>
        <pc:spChg chg="mod">
          <ac:chgData name="Assane BOUSSO" userId="cd28f166-a09c-4dcd-9c12-29f1e5a174ca" providerId="ADAL" clId="{D86B55E4-D8A0-43E8-8381-EBC6E7860530}" dt="2023-08-23T17:53:41.204" v="30" actId="20577"/>
          <ac:spMkLst>
            <pc:docMk/>
            <pc:sldMk cId="460161611" sldId="256"/>
            <ac:spMk id="17" creationId="{0DFB7131-C320-2648-BAEE-55142311AB19}"/>
          </ac:spMkLst>
        </pc:spChg>
      </pc:sldChg>
      <pc:sldChg chg="addSp delSp modSp mod">
        <pc:chgData name="Assane BOUSSO" userId="cd28f166-a09c-4dcd-9c12-29f1e5a174ca" providerId="ADAL" clId="{D86B55E4-D8A0-43E8-8381-EBC6E7860530}" dt="2023-08-28T17:38:28.032" v="944"/>
        <pc:sldMkLst>
          <pc:docMk/>
          <pc:sldMk cId="920093984" sldId="290"/>
        </pc:sldMkLst>
        <pc:spChg chg="add del mod">
          <ac:chgData name="Assane BOUSSO" userId="cd28f166-a09c-4dcd-9c12-29f1e5a174ca" providerId="ADAL" clId="{D86B55E4-D8A0-43E8-8381-EBC6E7860530}" dt="2023-08-23T18:13:34.532" v="267" actId="478"/>
          <ac:spMkLst>
            <pc:docMk/>
            <pc:sldMk cId="920093984" sldId="290"/>
            <ac:spMk id="3" creationId="{ECED6ED7-014F-4E55-B112-03C308BC8593}"/>
          </ac:spMkLst>
        </pc:spChg>
        <pc:spChg chg="add mod">
          <ac:chgData name="Assane BOUSSO" userId="cd28f166-a09c-4dcd-9c12-29f1e5a174ca" providerId="ADAL" clId="{D86B55E4-D8A0-43E8-8381-EBC6E7860530}" dt="2023-08-23T18:40:30.427" v="479" actId="21"/>
          <ac:spMkLst>
            <pc:docMk/>
            <pc:sldMk cId="920093984" sldId="290"/>
            <ac:spMk id="4" creationId="{15B73777-3D99-7D92-EFE3-288CAA861D9B}"/>
          </ac:spMkLst>
        </pc:spChg>
        <pc:spChg chg="mod">
          <ac:chgData name="Assane BOUSSO" userId="cd28f166-a09c-4dcd-9c12-29f1e5a174ca" providerId="ADAL" clId="{D86B55E4-D8A0-43E8-8381-EBC6E7860530}" dt="2023-08-23T18:22:29.662" v="328" actId="403"/>
          <ac:spMkLst>
            <pc:docMk/>
            <pc:sldMk cId="920093984" sldId="290"/>
            <ac:spMk id="11" creationId="{6386E3B0-13FF-C74B-9FB4-5A9625E2960E}"/>
          </ac:spMkLst>
        </pc:spChg>
        <pc:spChg chg="del">
          <ac:chgData name="Assane BOUSSO" userId="cd28f166-a09c-4dcd-9c12-29f1e5a174ca" providerId="ADAL" clId="{D86B55E4-D8A0-43E8-8381-EBC6E7860530}" dt="2023-08-23T18:13:31.831" v="266" actId="478"/>
          <ac:spMkLst>
            <pc:docMk/>
            <pc:sldMk cId="920093984" sldId="290"/>
            <ac:spMk id="12" creationId="{F62C1956-FB1D-C14F-A823-406700C7FD9C}"/>
          </ac:spMkLst>
        </pc:spChg>
        <pc:graphicFrameChg chg="add mod modGraphic">
          <ac:chgData name="Assane BOUSSO" userId="cd28f166-a09c-4dcd-9c12-29f1e5a174ca" providerId="ADAL" clId="{D86B55E4-D8A0-43E8-8381-EBC6E7860530}" dt="2023-08-28T17:38:28.032" v="944"/>
          <ac:graphicFrameMkLst>
            <pc:docMk/>
            <pc:sldMk cId="920093984" sldId="290"/>
            <ac:graphicFrameMk id="5" creationId="{05B181DB-A972-406B-A992-60F00A3FB017}"/>
          </ac:graphicFrameMkLst>
        </pc:graphicFrameChg>
      </pc:sldChg>
      <pc:sldChg chg="addSp delSp modSp del mod">
        <pc:chgData name="Assane BOUSSO" userId="cd28f166-a09c-4dcd-9c12-29f1e5a174ca" providerId="ADAL" clId="{D86B55E4-D8A0-43E8-8381-EBC6E7860530}" dt="2023-08-23T18:22:12.758" v="325" actId="2696"/>
        <pc:sldMkLst>
          <pc:docMk/>
          <pc:sldMk cId="397898972" sldId="294"/>
        </pc:sldMkLst>
        <pc:spChg chg="add del mod">
          <ac:chgData name="Assane BOUSSO" userId="cd28f166-a09c-4dcd-9c12-29f1e5a174ca" providerId="ADAL" clId="{D86B55E4-D8A0-43E8-8381-EBC6E7860530}" dt="2023-08-23T18:21:23.180" v="324" actId="14100"/>
          <ac:spMkLst>
            <pc:docMk/>
            <pc:sldMk cId="397898972" sldId="294"/>
            <ac:spMk id="3" creationId="{EE28EDDC-E193-4DC4-8EAF-A7812B52BBCA}"/>
          </ac:spMkLst>
        </pc:spChg>
        <pc:graphicFrameChg chg="del modGraphic">
          <ac:chgData name="Assane BOUSSO" userId="cd28f166-a09c-4dcd-9c12-29f1e5a174ca" providerId="ADAL" clId="{D86B55E4-D8A0-43E8-8381-EBC6E7860530}" dt="2023-08-23T18:12:05.741" v="243" actId="478"/>
          <ac:graphicFrameMkLst>
            <pc:docMk/>
            <pc:sldMk cId="397898972" sldId="294"/>
            <ac:graphicFrameMk id="2" creationId="{024A9849-1F13-B494-5C8F-F78C0AB6D411}"/>
          </ac:graphicFrameMkLst>
        </pc:graphicFrameChg>
      </pc:sldChg>
      <pc:sldChg chg="addSp delSp modSp mod ord">
        <pc:chgData name="Assane BOUSSO" userId="cd28f166-a09c-4dcd-9c12-29f1e5a174ca" providerId="ADAL" clId="{D86B55E4-D8A0-43E8-8381-EBC6E7860530}" dt="2023-08-23T18:53:18.696" v="826" actId="313"/>
        <pc:sldMkLst>
          <pc:docMk/>
          <pc:sldMk cId="1722211043" sldId="298"/>
        </pc:sldMkLst>
        <pc:spChg chg="add del mod">
          <ac:chgData name="Assane BOUSSO" userId="cd28f166-a09c-4dcd-9c12-29f1e5a174ca" providerId="ADAL" clId="{D86B55E4-D8A0-43E8-8381-EBC6E7860530}" dt="2023-08-23T18:44:17.229" v="511" actId="478"/>
          <ac:spMkLst>
            <pc:docMk/>
            <pc:sldMk cId="1722211043" sldId="298"/>
            <ac:spMk id="3" creationId="{3D2F8150-EF02-3520-4BE7-6EF6C0504B38}"/>
          </ac:spMkLst>
        </pc:spChg>
        <pc:spChg chg="add del mod">
          <ac:chgData name="Assane BOUSSO" userId="cd28f166-a09c-4dcd-9c12-29f1e5a174ca" providerId="ADAL" clId="{D86B55E4-D8A0-43E8-8381-EBC6E7860530}" dt="2023-08-23T18:44:16.964" v="510" actId="767"/>
          <ac:spMkLst>
            <pc:docMk/>
            <pc:sldMk cId="1722211043" sldId="298"/>
            <ac:spMk id="4" creationId="{5F5F7BAA-8DB0-3D2C-BFC6-5512208CE2B5}"/>
          </ac:spMkLst>
        </pc:spChg>
        <pc:spChg chg="add mod">
          <ac:chgData name="Assane BOUSSO" userId="cd28f166-a09c-4dcd-9c12-29f1e5a174ca" providerId="ADAL" clId="{D86B55E4-D8A0-43E8-8381-EBC6E7860530}" dt="2023-08-23T18:53:18.696" v="826" actId="313"/>
          <ac:spMkLst>
            <pc:docMk/>
            <pc:sldMk cId="1722211043" sldId="298"/>
            <ac:spMk id="6" creationId="{BABE15D1-A54E-3208-24C9-1B326D830798}"/>
          </ac:spMkLst>
        </pc:spChg>
        <pc:spChg chg="add mod">
          <ac:chgData name="Assane BOUSSO" userId="cd28f166-a09c-4dcd-9c12-29f1e5a174ca" providerId="ADAL" clId="{D86B55E4-D8A0-43E8-8381-EBC6E7860530}" dt="2023-08-23T18:53:06.045" v="825" actId="20577"/>
          <ac:spMkLst>
            <pc:docMk/>
            <pc:sldMk cId="1722211043" sldId="298"/>
            <ac:spMk id="7" creationId="{0CDA83BA-197F-A696-BE0A-9BD1B517D805}"/>
          </ac:spMkLst>
        </pc:spChg>
        <pc:spChg chg="add del mod">
          <ac:chgData name="Assane BOUSSO" userId="cd28f166-a09c-4dcd-9c12-29f1e5a174ca" providerId="ADAL" clId="{D86B55E4-D8A0-43E8-8381-EBC6E7860530}" dt="2023-08-23T18:46:59.811" v="591" actId="478"/>
          <ac:spMkLst>
            <pc:docMk/>
            <pc:sldMk cId="1722211043" sldId="298"/>
            <ac:spMk id="12" creationId="{F62C1956-FB1D-C14F-A823-406700C7FD9C}"/>
          </ac:spMkLst>
        </pc:spChg>
      </pc:sldChg>
      <pc:sldChg chg="addSp delSp modSp mod">
        <pc:chgData name="Assane BOUSSO" userId="cd28f166-a09c-4dcd-9c12-29f1e5a174ca" providerId="ADAL" clId="{D86B55E4-D8A0-43E8-8381-EBC6E7860530}" dt="2023-08-23T18:14:24.974" v="319" actId="2711"/>
        <pc:sldMkLst>
          <pc:docMk/>
          <pc:sldMk cId="2476375939" sldId="302"/>
        </pc:sldMkLst>
        <pc:spChg chg="add del mod">
          <ac:chgData name="Assane BOUSSO" userId="cd28f166-a09c-4dcd-9c12-29f1e5a174ca" providerId="ADAL" clId="{D86B55E4-D8A0-43E8-8381-EBC6E7860530}" dt="2023-08-23T17:55:09.957" v="34" actId="478"/>
          <ac:spMkLst>
            <pc:docMk/>
            <pc:sldMk cId="2476375939" sldId="302"/>
            <ac:spMk id="3" creationId="{627A4218-0845-154C-A795-E8BA26783E5E}"/>
          </ac:spMkLst>
        </pc:spChg>
        <pc:spChg chg="del mod">
          <ac:chgData name="Assane BOUSSO" userId="cd28f166-a09c-4dcd-9c12-29f1e5a174ca" providerId="ADAL" clId="{D86B55E4-D8A0-43E8-8381-EBC6E7860530}" dt="2023-08-23T17:54:10.181" v="32" actId="478"/>
          <ac:spMkLst>
            <pc:docMk/>
            <pc:sldMk cId="2476375939" sldId="302"/>
            <ac:spMk id="11" creationId="{6386E3B0-13FF-C74B-9FB4-5A9625E2960E}"/>
          </ac:spMkLst>
        </pc:spChg>
        <pc:spChg chg="mod">
          <ac:chgData name="Assane BOUSSO" userId="cd28f166-a09c-4dcd-9c12-29f1e5a174ca" providerId="ADAL" clId="{D86B55E4-D8A0-43E8-8381-EBC6E7860530}" dt="2023-08-23T18:14:24.974" v="319" actId="2711"/>
          <ac:spMkLst>
            <pc:docMk/>
            <pc:sldMk cId="2476375939" sldId="302"/>
            <ac:spMk id="12" creationId="{F62C1956-FB1D-C14F-A823-406700C7FD9C}"/>
          </ac:spMkLst>
        </pc:spChg>
        <pc:picChg chg="add del mod">
          <ac:chgData name="Assane BOUSSO" userId="cd28f166-a09c-4dcd-9c12-29f1e5a174ca" providerId="ADAL" clId="{D86B55E4-D8A0-43E8-8381-EBC6E7860530}" dt="2023-08-23T17:55:36.307" v="38" actId="478"/>
          <ac:picMkLst>
            <pc:docMk/>
            <pc:sldMk cId="2476375939" sldId="302"/>
            <ac:picMk id="4" creationId="{A2C8056D-933F-5AE6-A8C9-41F6C9A598B9}"/>
          </ac:picMkLst>
        </pc:picChg>
        <pc:picChg chg="add mod">
          <ac:chgData name="Assane BOUSSO" userId="cd28f166-a09c-4dcd-9c12-29f1e5a174ca" providerId="ADAL" clId="{D86B55E4-D8A0-43E8-8381-EBC6E7860530}" dt="2023-08-23T17:55:54.790" v="40" actId="1076"/>
          <ac:picMkLst>
            <pc:docMk/>
            <pc:sldMk cId="2476375939" sldId="302"/>
            <ac:picMk id="5" creationId="{C8639AF5-5928-AFB3-266A-61A64B0F4C9B}"/>
          </ac:picMkLst>
        </pc:picChg>
      </pc:sldChg>
      <pc:sldChg chg="addSp delSp modSp add mod modAnim">
        <pc:chgData name="Assane BOUSSO" userId="cd28f166-a09c-4dcd-9c12-29f1e5a174ca" providerId="ADAL" clId="{D86B55E4-D8A0-43E8-8381-EBC6E7860530}" dt="2023-08-23T18:57:25.622" v="876" actId="313"/>
        <pc:sldMkLst>
          <pc:docMk/>
          <pc:sldMk cId="2357686816" sldId="303"/>
        </pc:sldMkLst>
        <pc:spChg chg="add del mod">
          <ac:chgData name="Assane BOUSSO" userId="cd28f166-a09c-4dcd-9c12-29f1e5a174ca" providerId="ADAL" clId="{D86B55E4-D8A0-43E8-8381-EBC6E7860530}" dt="2023-08-23T18:55:18.321" v="829" actId="478"/>
          <ac:spMkLst>
            <pc:docMk/>
            <pc:sldMk cId="2357686816" sldId="303"/>
            <ac:spMk id="3" creationId="{B73172FA-7BFC-F6F3-3D1B-2109A562C06E}"/>
          </ac:spMkLst>
        </pc:spChg>
        <pc:spChg chg="del">
          <ac:chgData name="Assane BOUSSO" userId="cd28f166-a09c-4dcd-9c12-29f1e5a174ca" providerId="ADAL" clId="{D86B55E4-D8A0-43E8-8381-EBC6E7860530}" dt="2023-08-23T18:55:14.179" v="828" actId="478"/>
          <ac:spMkLst>
            <pc:docMk/>
            <pc:sldMk cId="2357686816" sldId="303"/>
            <ac:spMk id="6" creationId="{BABE15D1-A54E-3208-24C9-1B326D830798}"/>
          </ac:spMkLst>
        </pc:spChg>
        <pc:spChg chg="mod">
          <ac:chgData name="Assane BOUSSO" userId="cd28f166-a09c-4dcd-9c12-29f1e5a174ca" providerId="ADAL" clId="{D86B55E4-D8A0-43E8-8381-EBC6E7860530}" dt="2023-08-23T18:57:25.622" v="876" actId="313"/>
          <ac:spMkLst>
            <pc:docMk/>
            <pc:sldMk cId="2357686816" sldId="303"/>
            <ac:spMk id="7" creationId="{0CDA83BA-197F-A696-BE0A-9BD1B517D805}"/>
          </ac:spMkLst>
        </pc:spChg>
        <pc:graphicFrameChg chg="add mod">
          <ac:chgData name="Assane BOUSSO" userId="cd28f166-a09c-4dcd-9c12-29f1e5a174ca" providerId="ADAL" clId="{D86B55E4-D8A0-43E8-8381-EBC6E7860530}" dt="2023-08-23T18:55:27.737" v="831" actId="1076"/>
          <ac:graphicFrameMkLst>
            <pc:docMk/>
            <pc:sldMk cId="2357686816" sldId="303"/>
            <ac:graphicFrameMk id="4" creationId="{8D2D55BA-729B-15CA-1D63-5C15560764A5}"/>
          </ac:graphicFrameMkLst>
        </pc:graphicFrameChg>
      </pc:sldChg>
      <pc:sldChg chg="addSp delSp modSp add mod delAnim">
        <pc:chgData name="Assane BOUSSO" userId="cd28f166-a09c-4dcd-9c12-29f1e5a174ca" providerId="ADAL" clId="{D86B55E4-D8A0-43E8-8381-EBC6E7860530}" dt="2023-08-28T18:38:45.236" v="2024" actId="1076"/>
        <pc:sldMkLst>
          <pc:docMk/>
          <pc:sldMk cId="388124296" sldId="304"/>
        </pc:sldMkLst>
        <pc:spChg chg="add mod">
          <ac:chgData name="Assane BOUSSO" userId="cd28f166-a09c-4dcd-9c12-29f1e5a174ca" providerId="ADAL" clId="{D86B55E4-D8A0-43E8-8381-EBC6E7860530}" dt="2023-08-28T17:43:19.445" v="989" actId="1076"/>
          <ac:spMkLst>
            <pc:docMk/>
            <pc:sldMk cId="388124296" sldId="304"/>
            <ac:spMk id="3" creationId="{11FCFDA1-12BF-0003-8777-8D185BBBE8AB}"/>
          </ac:spMkLst>
        </pc:spChg>
        <pc:spChg chg="mod">
          <ac:chgData name="Assane BOUSSO" userId="cd28f166-a09c-4dcd-9c12-29f1e5a174ca" providerId="ADAL" clId="{D86B55E4-D8A0-43E8-8381-EBC6E7860530}" dt="2023-08-28T17:41:07.044" v="955" actId="404"/>
          <ac:spMkLst>
            <pc:docMk/>
            <pc:sldMk cId="388124296" sldId="304"/>
            <ac:spMk id="7" creationId="{0CDA83BA-197F-A696-BE0A-9BD1B517D805}"/>
          </ac:spMkLst>
        </pc:spChg>
        <pc:spChg chg="add mod">
          <ac:chgData name="Assane BOUSSO" userId="cd28f166-a09c-4dcd-9c12-29f1e5a174ca" providerId="ADAL" clId="{D86B55E4-D8A0-43E8-8381-EBC6E7860530}" dt="2023-08-28T18:38:36.699" v="2023" actId="403"/>
          <ac:spMkLst>
            <pc:docMk/>
            <pc:sldMk cId="388124296" sldId="304"/>
            <ac:spMk id="8" creationId="{673EF3D2-26AE-A57E-B174-6753AAF1B551}"/>
          </ac:spMkLst>
        </pc:spChg>
        <pc:graphicFrameChg chg="del">
          <ac:chgData name="Assane BOUSSO" userId="cd28f166-a09c-4dcd-9c12-29f1e5a174ca" providerId="ADAL" clId="{D86B55E4-D8A0-43E8-8381-EBC6E7860530}" dt="2023-08-23T19:01:59.773" v="878" actId="478"/>
          <ac:graphicFrameMkLst>
            <pc:docMk/>
            <pc:sldMk cId="388124296" sldId="304"/>
            <ac:graphicFrameMk id="4" creationId="{8D2D55BA-729B-15CA-1D63-5C15560764A5}"/>
          </ac:graphicFrameMkLst>
        </pc:graphicFrameChg>
        <pc:graphicFrameChg chg="add mod">
          <ac:chgData name="Assane BOUSSO" userId="cd28f166-a09c-4dcd-9c12-29f1e5a174ca" providerId="ADAL" clId="{D86B55E4-D8A0-43E8-8381-EBC6E7860530}" dt="2023-08-28T18:38:45.236" v="2024" actId="1076"/>
          <ac:graphicFrameMkLst>
            <pc:docMk/>
            <pc:sldMk cId="388124296" sldId="304"/>
            <ac:graphicFrameMk id="4" creationId="{D56950A4-5B78-F532-78A9-F3BAC2E214DD}"/>
          </ac:graphicFrameMkLst>
        </pc:graphicFrameChg>
        <pc:picChg chg="add del mod">
          <ac:chgData name="Assane BOUSSO" userId="cd28f166-a09c-4dcd-9c12-29f1e5a174ca" providerId="ADAL" clId="{D86B55E4-D8A0-43E8-8381-EBC6E7860530}" dt="2023-08-28T18:37:45.196" v="2013" actId="478"/>
          <ac:picMkLst>
            <pc:docMk/>
            <pc:sldMk cId="388124296" sldId="304"/>
            <ac:picMk id="5" creationId="{2C4226F8-1B5B-7AF6-1B68-B1A1D12EB8A3}"/>
          </ac:picMkLst>
        </pc:picChg>
      </pc:sldChg>
      <pc:sldChg chg="addSp delSp modSp add mod">
        <pc:chgData name="Assane BOUSSO" userId="cd28f166-a09c-4dcd-9c12-29f1e5a174ca" providerId="ADAL" clId="{D86B55E4-D8A0-43E8-8381-EBC6E7860530}" dt="2023-08-28T17:46:14.672" v="1026"/>
        <pc:sldMkLst>
          <pc:docMk/>
          <pc:sldMk cId="897565554" sldId="305"/>
        </pc:sldMkLst>
        <pc:spChg chg="del">
          <ac:chgData name="Assane BOUSSO" userId="cd28f166-a09c-4dcd-9c12-29f1e5a174ca" providerId="ADAL" clId="{D86B55E4-D8A0-43E8-8381-EBC6E7860530}" dt="2023-08-28T17:44:19.285" v="995" actId="478"/>
          <ac:spMkLst>
            <pc:docMk/>
            <pc:sldMk cId="897565554" sldId="305"/>
            <ac:spMk id="3" creationId="{11FCFDA1-12BF-0003-8777-8D185BBBE8AB}"/>
          </ac:spMkLst>
        </pc:spChg>
        <pc:spChg chg="add mod">
          <ac:chgData name="Assane BOUSSO" userId="cd28f166-a09c-4dcd-9c12-29f1e5a174ca" providerId="ADAL" clId="{D86B55E4-D8A0-43E8-8381-EBC6E7860530}" dt="2023-08-28T17:45:56.879" v="1023" actId="14100"/>
          <ac:spMkLst>
            <pc:docMk/>
            <pc:sldMk cId="897565554" sldId="305"/>
            <ac:spMk id="6" creationId="{530152CE-2635-B7F0-27B8-D329EEE62625}"/>
          </ac:spMkLst>
        </pc:spChg>
        <pc:graphicFrameChg chg="del">
          <ac:chgData name="Assane BOUSSO" userId="cd28f166-a09c-4dcd-9c12-29f1e5a174ca" providerId="ADAL" clId="{D86B55E4-D8A0-43E8-8381-EBC6E7860530}" dt="2023-08-28T17:43:49.729" v="993" actId="478"/>
          <ac:graphicFrameMkLst>
            <pc:docMk/>
            <pc:sldMk cId="897565554" sldId="305"/>
            <ac:graphicFrameMk id="4" creationId="{D56950A4-5B78-F532-78A9-F3BAC2E214DD}"/>
          </ac:graphicFrameMkLst>
        </pc:graphicFrameChg>
        <pc:graphicFrameChg chg="add mod modGraphic">
          <ac:chgData name="Assane BOUSSO" userId="cd28f166-a09c-4dcd-9c12-29f1e5a174ca" providerId="ADAL" clId="{D86B55E4-D8A0-43E8-8381-EBC6E7860530}" dt="2023-08-28T17:46:03.122" v="1025" actId="1076"/>
          <ac:graphicFrameMkLst>
            <pc:docMk/>
            <pc:sldMk cId="897565554" sldId="305"/>
            <ac:graphicFrameMk id="8" creationId="{2BE729D1-9B4E-5CEB-64B4-750AC07F0E19}"/>
          </ac:graphicFrameMkLst>
        </pc:graphicFrameChg>
        <pc:picChg chg="del">
          <ac:chgData name="Assane BOUSSO" userId="cd28f166-a09c-4dcd-9c12-29f1e5a174ca" providerId="ADAL" clId="{D86B55E4-D8A0-43E8-8381-EBC6E7860530}" dt="2023-08-28T17:43:52.068" v="994" actId="478"/>
          <ac:picMkLst>
            <pc:docMk/>
            <pc:sldMk cId="897565554" sldId="305"/>
            <ac:picMk id="5" creationId="{2C4226F8-1B5B-7AF6-1B68-B1A1D12EB8A3}"/>
          </ac:picMkLst>
        </pc:picChg>
        <pc:picChg chg="add mod">
          <ac:chgData name="Assane BOUSSO" userId="cd28f166-a09c-4dcd-9c12-29f1e5a174ca" providerId="ADAL" clId="{D86B55E4-D8A0-43E8-8381-EBC6E7860530}" dt="2023-08-28T17:46:14.672" v="1026"/>
          <ac:picMkLst>
            <pc:docMk/>
            <pc:sldMk cId="897565554" sldId="305"/>
            <ac:picMk id="9" creationId="{AC200780-788D-FE3E-6223-1CA1BF02D49F}"/>
          </ac:picMkLst>
        </pc:picChg>
      </pc:sldChg>
      <pc:sldChg chg="addSp delSp modSp add mod">
        <pc:chgData name="Assane BOUSSO" userId="cd28f166-a09c-4dcd-9c12-29f1e5a174ca" providerId="ADAL" clId="{D86B55E4-D8A0-43E8-8381-EBC6E7860530}" dt="2023-08-28T17:50:13.375" v="1112" actId="20577"/>
        <pc:sldMkLst>
          <pc:docMk/>
          <pc:sldMk cId="1392324770" sldId="306"/>
        </pc:sldMkLst>
        <pc:graphicFrameChg chg="mod modGraphic">
          <ac:chgData name="Assane BOUSSO" userId="cd28f166-a09c-4dcd-9c12-29f1e5a174ca" providerId="ADAL" clId="{D86B55E4-D8A0-43E8-8381-EBC6E7860530}" dt="2023-08-28T17:50:13.375" v="1112" actId="20577"/>
          <ac:graphicFrameMkLst>
            <pc:docMk/>
            <pc:sldMk cId="1392324770" sldId="306"/>
            <ac:graphicFrameMk id="8" creationId="{2BE729D1-9B4E-5CEB-64B4-750AC07F0E19}"/>
          </ac:graphicFrameMkLst>
        </pc:graphicFrameChg>
        <pc:picChg chg="add mod">
          <ac:chgData name="Assane BOUSSO" userId="cd28f166-a09c-4dcd-9c12-29f1e5a174ca" providerId="ADAL" clId="{D86B55E4-D8A0-43E8-8381-EBC6E7860530}" dt="2023-08-28T17:47:12.130" v="1034" actId="1076"/>
          <ac:picMkLst>
            <pc:docMk/>
            <pc:sldMk cId="1392324770" sldId="306"/>
            <ac:picMk id="2" creationId="{10B39E5A-7C9A-06EF-DBBD-1F27C872D93D}"/>
          </ac:picMkLst>
        </pc:picChg>
        <pc:picChg chg="del">
          <ac:chgData name="Assane BOUSSO" userId="cd28f166-a09c-4dcd-9c12-29f1e5a174ca" providerId="ADAL" clId="{D86B55E4-D8A0-43E8-8381-EBC6E7860530}" dt="2023-08-28T17:46:39.571" v="1028" actId="478"/>
          <ac:picMkLst>
            <pc:docMk/>
            <pc:sldMk cId="1392324770" sldId="306"/>
            <ac:picMk id="9" creationId="{AC200780-788D-FE3E-6223-1CA1BF02D49F}"/>
          </ac:picMkLst>
        </pc:picChg>
      </pc:sldChg>
      <pc:sldChg chg="addSp delSp modSp add mod">
        <pc:chgData name="Assane BOUSSO" userId="cd28f166-a09c-4dcd-9c12-29f1e5a174ca" providerId="ADAL" clId="{D86B55E4-D8A0-43E8-8381-EBC6E7860530}" dt="2023-08-28T17:55:32.064" v="1181" actId="14100"/>
        <pc:sldMkLst>
          <pc:docMk/>
          <pc:sldMk cId="2182760950" sldId="307"/>
        </pc:sldMkLst>
        <pc:spChg chg="mod">
          <ac:chgData name="Assane BOUSSO" userId="cd28f166-a09c-4dcd-9c12-29f1e5a174ca" providerId="ADAL" clId="{D86B55E4-D8A0-43E8-8381-EBC6E7860530}" dt="2023-08-28T17:52:58.975" v="1172" actId="20577"/>
          <ac:spMkLst>
            <pc:docMk/>
            <pc:sldMk cId="2182760950" sldId="307"/>
            <ac:spMk id="6" creationId="{530152CE-2635-B7F0-27B8-D329EEE62625}"/>
          </ac:spMkLst>
        </pc:spChg>
        <pc:graphicFrameChg chg="del modGraphic">
          <ac:chgData name="Assane BOUSSO" userId="cd28f166-a09c-4dcd-9c12-29f1e5a174ca" providerId="ADAL" clId="{D86B55E4-D8A0-43E8-8381-EBC6E7860530}" dt="2023-08-28T17:52:17.749" v="1116" actId="478"/>
          <ac:graphicFrameMkLst>
            <pc:docMk/>
            <pc:sldMk cId="2182760950" sldId="307"/>
            <ac:graphicFrameMk id="8" creationId="{2BE729D1-9B4E-5CEB-64B4-750AC07F0E19}"/>
          </ac:graphicFrameMkLst>
        </pc:graphicFrameChg>
        <pc:picChg chg="del">
          <ac:chgData name="Assane BOUSSO" userId="cd28f166-a09c-4dcd-9c12-29f1e5a174ca" providerId="ADAL" clId="{D86B55E4-D8A0-43E8-8381-EBC6E7860530}" dt="2023-08-28T17:52:20.419" v="1117" actId="478"/>
          <ac:picMkLst>
            <pc:docMk/>
            <pc:sldMk cId="2182760950" sldId="307"/>
            <ac:picMk id="2" creationId="{10B39E5A-7C9A-06EF-DBBD-1F27C872D93D}"/>
          </ac:picMkLst>
        </pc:picChg>
        <pc:picChg chg="add mod">
          <ac:chgData name="Assane BOUSSO" userId="cd28f166-a09c-4dcd-9c12-29f1e5a174ca" providerId="ADAL" clId="{D86B55E4-D8A0-43E8-8381-EBC6E7860530}" dt="2023-08-28T17:55:13.244" v="1177" actId="14100"/>
          <ac:picMkLst>
            <pc:docMk/>
            <pc:sldMk cId="2182760950" sldId="307"/>
            <ac:picMk id="4" creationId="{74FF2B10-5744-EAD2-CB62-311CBC759300}"/>
          </ac:picMkLst>
        </pc:picChg>
        <pc:picChg chg="add mod">
          <ac:chgData name="Assane BOUSSO" userId="cd28f166-a09c-4dcd-9c12-29f1e5a174ca" providerId="ADAL" clId="{D86B55E4-D8A0-43E8-8381-EBC6E7860530}" dt="2023-08-28T17:55:32.064" v="1181" actId="14100"/>
          <ac:picMkLst>
            <pc:docMk/>
            <pc:sldMk cId="2182760950" sldId="307"/>
            <ac:picMk id="9" creationId="{468B8739-33BA-B112-5CF4-1E80BEACBB40}"/>
          </ac:picMkLst>
        </pc:picChg>
      </pc:sldChg>
      <pc:sldChg chg="addSp delSp modSp add mod">
        <pc:chgData name="Assane BOUSSO" userId="cd28f166-a09c-4dcd-9c12-29f1e5a174ca" providerId="ADAL" clId="{D86B55E4-D8A0-43E8-8381-EBC6E7860530}" dt="2023-08-28T18:03:02.390" v="1233" actId="20577"/>
        <pc:sldMkLst>
          <pc:docMk/>
          <pc:sldMk cId="896494517" sldId="308"/>
        </pc:sldMkLst>
        <pc:spChg chg="add mod">
          <ac:chgData name="Assane BOUSSO" userId="cd28f166-a09c-4dcd-9c12-29f1e5a174ca" providerId="ADAL" clId="{D86B55E4-D8A0-43E8-8381-EBC6E7860530}" dt="2023-08-28T18:03:02.390" v="1233" actId="20577"/>
          <ac:spMkLst>
            <pc:docMk/>
            <pc:sldMk cId="896494517" sldId="308"/>
            <ac:spMk id="3" creationId="{E9A67B71-19B7-3BB3-DB1F-F74309FD7E59}"/>
          </ac:spMkLst>
        </pc:spChg>
        <pc:spChg chg="del">
          <ac:chgData name="Assane BOUSSO" userId="cd28f166-a09c-4dcd-9c12-29f1e5a174ca" providerId="ADAL" clId="{D86B55E4-D8A0-43E8-8381-EBC6E7860530}" dt="2023-08-28T17:58:29.616" v="1185" actId="478"/>
          <ac:spMkLst>
            <pc:docMk/>
            <pc:sldMk cId="896494517" sldId="308"/>
            <ac:spMk id="6" creationId="{530152CE-2635-B7F0-27B8-D329EEE62625}"/>
          </ac:spMkLst>
        </pc:spChg>
        <pc:spChg chg="mod">
          <ac:chgData name="Assane BOUSSO" userId="cd28f166-a09c-4dcd-9c12-29f1e5a174ca" providerId="ADAL" clId="{D86B55E4-D8A0-43E8-8381-EBC6E7860530}" dt="2023-08-28T17:59:02.447" v="1215"/>
          <ac:spMkLst>
            <pc:docMk/>
            <pc:sldMk cId="896494517" sldId="308"/>
            <ac:spMk id="7" creationId="{0CDA83BA-197F-A696-BE0A-9BD1B517D805}"/>
          </ac:spMkLst>
        </pc:spChg>
        <pc:picChg chg="del">
          <ac:chgData name="Assane BOUSSO" userId="cd28f166-a09c-4dcd-9c12-29f1e5a174ca" providerId="ADAL" clId="{D86B55E4-D8A0-43E8-8381-EBC6E7860530}" dt="2023-08-28T17:56:01.273" v="1183" actId="478"/>
          <ac:picMkLst>
            <pc:docMk/>
            <pc:sldMk cId="896494517" sldId="308"/>
            <ac:picMk id="4" creationId="{74FF2B10-5744-EAD2-CB62-311CBC759300}"/>
          </ac:picMkLst>
        </pc:picChg>
        <pc:picChg chg="del">
          <ac:chgData name="Assane BOUSSO" userId="cd28f166-a09c-4dcd-9c12-29f1e5a174ca" providerId="ADAL" clId="{D86B55E4-D8A0-43E8-8381-EBC6E7860530}" dt="2023-08-28T17:56:03.002" v="1184" actId="478"/>
          <ac:picMkLst>
            <pc:docMk/>
            <pc:sldMk cId="896494517" sldId="308"/>
            <ac:picMk id="9" creationId="{468B8739-33BA-B112-5CF4-1E80BEACBB40}"/>
          </ac:picMkLst>
        </pc:picChg>
      </pc:sldChg>
      <pc:sldChg chg="addSp delSp modSp add mod">
        <pc:chgData name="Assane BOUSSO" userId="cd28f166-a09c-4dcd-9c12-29f1e5a174ca" providerId="ADAL" clId="{D86B55E4-D8A0-43E8-8381-EBC6E7860530}" dt="2023-08-28T18:17:23.495" v="1704" actId="2710"/>
        <pc:sldMkLst>
          <pc:docMk/>
          <pc:sldMk cId="4000120316" sldId="309"/>
        </pc:sldMkLst>
        <pc:spChg chg="add del mod">
          <ac:chgData name="Assane BOUSSO" userId="cd28f166-a09c-4dcd-9c12-29f1e5a174ca" providerId="ADAL" clId="{D86B55E4-D8A0-43E8-8381-EBC6E7860530}" dt="2023-08-28T18:10:20.217" v="1238"/>
          <ac:spMkLst>
            <pc:docMk/>
            <pc:sldMk cId="4000120316" sldId="309"/>
            <ac:spMk id="2" creationId="{69FFCD40-D79D-7C80-96F5-8795B48CF23F}"/>
          </ac:spMkLst>
        </pc:spChg>
        <pc:spChg chg="del">
          <ac:chgData name="Assane BOUSSO" userId="cd28f166-a09c-4dcd-9c12-29f1e5a174ca" providerId="ADAL" clId="{D86B55E4-D8A0-43E8-8381-EBC6E7860530}" dt="2023-08-28T18:09:27.968" v="1235" actId="478"/>
          <ac:spMkLst>
            <pc:docMk/>
            <pc:sldMk cId="4000120316" sldId="309"/>
            <ac:spMk id="3" creationId="{E9A67B71-19B7-3BB3-DB1F-F74309FD7E59}"/>
          </ac:spMkLst>
        </pc:spChg>
        <pc:spChg chg="add mod">
          <ac:chgData name="Assane BOUSSO" userId="cd28f166-a09c-4dcd-9c12-29f1e5a174ca" providerId="ADAL" clId="{D86B55E4-D8A0-43E8-8381-EBC6E7860530}" dt="2023-08-28T18:17:23.495" v="1704" actId="2710"/>
          <ac:spMkLst>
            <pc:docMk/>
            <pc:sldMk cId="4000120316" sldId="309"/>
            <ac:spMk id="4" creationId="{49549602-DF9C-A6C4-93C2-B2333879AFFF}"/>
          </ac:spMkLst>
        </pc:spChg>
      </pc:sldChg>
      <pc:sldChg chg="addSp delSp modSp add mod">
        <pc:chgData name="Assane BOUSSO" userId="cd28f166-a09c-4dcd-9c12-29f1e5a174ca" providerId="ADAL" clId="{D86B55E4-D8A0-43E8-8381-EBC6E7860530}" dt="2023-08-28T18:21:27.815" v="1787" actId="2711"/>
        <pc:sldMkLst>
          <pc:docMk/>
          <pc:sldMk cId="78243004" sldId="310"/>
        </pc:sldMkLst>
        <pc:spChg chg="del mod">
          <ac:chgData name="Assane BOUSSO" userId="cd28f166-a09c-4dcd-9c12-29f1e5a174ca" providerId="ADAL" clId="{D86B55E4-D8A0-43E8-8381-EBC6E7860530}" dt="2023-08-28T18:18:06.261" v="1707" actId="478"/>
          <ac:spMkLst>
            <pc:docMk/>
            <pc:sldMk cId="78243004" sldId="310"/>
            <ac:spMk id="4" creationId="{49549602-DF9C-A6C4-93C2-B2333879AFFF}"/>
          </ac:spMkLst>
        </pc:spChg>
        <pc:spChg chg="add mod">
          <ac:chgData name="Assane BOUSSO" userId="cd28f166-a09c-4dcd-9c12-29f1e5a174ca" providerId="ADAL" clId="{D86B55E4-D8A0-43E8-8381-EBC6E7860530}" dt="2023-08-28T18:20:51.981" v="1744" actId="2711"/>
          <ac:spMkLst>
            <pc:docMk/>
            <pc:sldMk cId="78243004" sldId="310"/>
            <ac:spMk id="5" creationId="{A11AD7F3-CC2F-52F6-511A-04342A458EF2}"/>
          </ac:spMkLst>
        </pc:spChg>
        <pc:spChg chg="add mod">
          <ac:chgData name="Assane BOUSSO" userId="cd28f166-a09c-4dcd-9c12-29f1e5a174ca" providerId="ADAL" clId="{D86B55E4-D8A0-43E8-8381-EBC6E7860530}" dt="2023-08-28T18:21:27.815" v="1787" actId="2711"/>
          <ac:spMkLst>
            <pc:docMk/>
            <pc:sldMk cId="78243004" sldId="310"/>
            <ac:spMk id="6" creationId="{2B1E7B66-D85E-B53C-3F39-18AB9EF82D77}"/>
          </ac:spMkLst>
        </pc:spChg>
        <pc:picChg chg="add mod">
          <ac:chgData name="Assane BOUSSO" userId="cd28f166-a09c-4dcd-9c12-29f1e5a174ca" providerId="ADAL" clId="{D86B55E4-D8A0-43E8-8381-EBC6E7860530}" dt="2023-08-28T18:20:57.268" v="1745" actId="14100"/>
          <ac:picMkLst>
            <pc:docMk/>
            <pc:sldMk cId="78243004" sldId="310"/>
            <ac:picMk id="3" creationId="{8E75586A-D521-B9C5-FECD-A4309146EE50}"/>
          </ac:picMkLst>
        </pc:picChg>
      </pc:sldChg>
      <pc:sldChg chg="addSp modSp add mod">
        <pc:chgData name="Assane BOUSSO" userId="cd28f166-a09c-4dcd-9c12-29f1e5a174ca" providerId="ADAL" clId="{D86B55E4-D8A0-43E8-8381-EBC6E7860530}" dt="2023-08-28T18:29:48.626" v="1857" actId="20577"/>
        <pc:sldMkLst>
          <pc:docMk/>
          <pc:sldMk cId="3696467818" sldId="311"/>
        </pc:sldMkLst>
        <pc:spChg chg="mod">
          <ac:chgData name="Assane BOUSSO" userId="cd28f166-a09c-4dcd-9c12-29f1e5a174ca" providerId="ADAL" clId="{D86B55E4-D8A0-43E8-8381-EBC6E7860530}" dt="2023-08-28T18:29:48.626" v="1857" actId="20577"/>
          <ac:spMkLst>
            <pc:docMk/>
            <pc:sldMk cId="3696467818" sldId="311"/>
            <ac:spMk id="6" creationId="{2B1E7B66-D85E-B53C-3F39-18AB9EF82D77}"/>
          </ac:spMkLst>
        </pc:spChg>
        <pc:picChg chg="add mod">
          <ac:chgData name="Assane BOUSSO" userId="cd28f166-a09c-4dcd-9c12-29f1e5a174ca" providerId="ADAL" clId="{D86B55E4-D8A0-43E8-8381-EBC6E7860530}" dt="2023-08-28T18:29:12.339" v="1793" actId="14100"/>
          <ac:picMkLst>
            <pc:docMk/>
            <pc:sldMk cId="3696467818" sldId="311"/>
            <ac:picMk id="4" creationId="{FD8FD9F2-FAF2-383C-198C-47A9C382263C}"/>
          </ac:picMkLst>
        </pc:picChg>
      </pc:sldChg>
      <pc:sldChg chg="delSp modSp add mod">
        <pc:chgData name="Assane BOUSSO" userId="cd28f166-a09c-4dcd-9c12-29f1e5a174ca" providerId="ADAL" clId="{D86B55E4-D8A0-43E8-8381-EBC6E7860530}" dt="2023-08-28T18:30:33.825" v="1928" actId="313"/>
        <pc:sldMkLst>
          <pc:docMk/>
          <pc:sldMk cId="847289209" sldId="312"/>
        </pc:sldMkLst>
        <pc:spChg chg="mod">
          <ac:chgData name="Assane BOUSSO" userId="cd28f166-a09c-4dcd-9c12-29f1e5a174ca" providerId="ADAL" clId="{D86B55E4-D8A0-43E8-8381-EBC6E7860530}" dt="2023-08-28T18:30:13.295" v="1881" actId="20577"/>
          <ac:spMkLst>
            <pc:docMk/>
            <pc:sldMk cId="847289209" sldId="312"/>
            <ac:spMk id="5" creationId="{A11AD7F3-CC2F-52F6-511A-04342A458EF2}"/>
          </ac:spMkLst>
        </pc:spChg>
        <pc:spChg chg="mod">
          <ac:chgData name="Assane BOUSSO" userId="cd28f166-a09c-4dcd-9c12-29f1e5a174ca" providerId="ADAL" clId="{D86B55E4-D8A0-43E8-8381-EBC6E7860530}" dt="2023-08-28T18:30:33.825" v="1928" actId="313"/>
          <ac:spMkLst>
            <pc:docMk/>
            <pc:sldMk cId="847289209" sldId="312"/>
            <ac:spMk id="6" creationId="{2B1E7B66-D85E-B53C-3F39-18AB9EF82D77}"/>
          </ac:spMkLst>
        </pc:spChg>
        <pc:picChg chg="del">
          <ac:chgData name="Assane BOUSSO" userId="cd28f166-a09c-4dcd-9c12-29f1e5a174ca" providerId="ADAL" clId="{D86B55E4-D8A0-43E8-8381-EBC6E7860530}" dt="2023-08-28T18:29:57.770" v="1859" actId="478"/>
          <ac:picMkLst>
            <pc:docMk/>
            <pc:sldMk cId="847289209" sldId="312"/>
            <ac:picMk id="3" creationId="{8E75586A-D521-B9C5-FECD-A4309146EE50}"/>
          </ac:picMkLst>
        </pc:picChg>
        <pc:picChg chg="del">
          <ac:chgData name="Assane BOUSSO" userId="cd28f166-a09c-4dcd-9c12-29f1e5a174ca" providerId="ADAL" clId="{D86B55E4-D8A0-43E8-8381-EBC6E7860530}" dt="2023-08-28T18:29:59.874" v="1860" actId="478"/>
          <ac:picMkLst>
            <pc:docMk/>
            <pc:sldMk cId="847289209" sldId="312"/>
            <ac:picMk id="4" creationId="{FD8FD9F2-FAF2-383C-198C-47A9C382263C}"/>
          </ac:picMkLst>
        </pc:picChg>
      </pc:sldChg>
      <pc:sldChg chg="addSp delSp modSp add mod">
        <pc:chgData name="Assane BOUSSO" userId="cd28f166-a09c-4dcd-9c12-29f1e5a174ca" providerId="ADAL" clId="{D86B55E4-D8A0-43E8-8381-EBC6E7860530}" dt="2023-08-28T18:31:30.665" v="1975" actId="14100"/>
        <pc:sldMkLst>
          <pc:docMk/>
          <pc:sldMk cId="510092206" sldId="313"/>
        </pc:sldMkLst>
        <pc:spChg chg="add mod">
          <ac:chgData name="Assane BOUSSO" userId="cd28f166-a09c-4dcd-9c12-29f1e5a174ca" providerId="ADAL" clId="{D86B55E4-D8A0-43E8-8381-EBC6E7860530}" dt="2023-08-28T18:31:30.665" v="1975" actId="14100"/>
          <ac:spMkLst>
            <pc:docMk/>
            <pc:sldMk cId="510092206" sldId="313"/>
            <ac:spMk id="2" creationId="{672A1C9E-6661-7BD6-6D77-F814FD0113E1}"/>
          </ac:spMkLst>
        </pc:spChg>
        <pc:spChg chg="del">
          <ac:chgData name="Assane BOUSSO" userId="cd28f166-a09c-4dcd-9c12-29f1e5a174ca" providerId="ADAL" clId="{D86B55E4-D8A0-43E8-8381-EBC6E7860530}" dt="2023-08-28T18:30:42.280" v="1930" actId="478"/>
          <ac:spMkLst>
            <pc:docMk/>
            <pc:sldMk cId="510092206" sldId="313"/>
            <ac:spMk id="5" creationId="{A11AD7F3-CC2F-52F6-511A-04342A458EF2}"/>
          </ac:spMkLst>
        </pc:spChg>
        <pc:spChg chg="del">
          <ac:chgData name="Assane BOUSSO" userId="cd28f166-a09c-4dcd-9c12-29f1e5a174ca" providerId="ADAL" clId="{D86B55E4-D8A0-43E8-8381-EBC6E7860530}" dt="2023-08-28T18:30:45.668" v="1931" actId="478"/>
          <ac:spMkLst>
            <pc:docMk/>
            <pc:sldMk cId="510092206" sldId="313"/>
            <ac:spMk id="6" creationId="{2B1E7B66-D85E-B53C-3F39-18AB9EF82D77}"/>
          </ac:spMkLst>
        </pc:spChg>
      </pc:sldChg>
      <pc:sldChg chg="addSp delSp modSp add mod">
        <pc:chgData name="Assane BOUSSO" userId="cd28f166-a09c-4dcd-9c12-29f1e5a174ca" providerId="ADAL" clId="{D86B55E4-D8A0-43E8-8381-EBC6E7860530}" dt="2023-08-28T18:50:28.789" v="2196" actId="1076"/>
        <pc:sldMkLst>
          <pc:docMk/>
          <pc:sldMk cId="2301219235" sldId="314"/>
        </pc:sldMkLst>
        <pc:spChg chg="del">
          <ac:chgData name="Assane BOUSSO" userId="cd28f166-a09c-4dcd-9c12-29f1e5a174ca" providerId="ADAL" clId="{D86B55E4-D8A0-43E8-8381-EBC6E7860530}" dt="2023-08-28T18:33:21.461" v="2011" actId="478"/>
          <ac:spMkLst>
            <pc:docMk/>
            <pc:sldMk cId="2301219235" sldId="314"/>
            <ac:spMk id="2" creationId="{672A1C9E-6661-7BD6-6D77-F814FD0113E1}"/>
          </ac:spMkLst>
        </pc:spChg>
        <pc:spChg chg="add mod">
          <ac:chgData name="Assane BOUSSO" userId="cd28f166-a09c-4dcd-9c12-29f1e5a174ca" providerId="ADAL" clId="{D86B55E4-D8A0-43E8-8381-EBC6E7860530}" dt="2023-08-28T18:50:20.712" v="2195" actId="14100"/>
          <ac:spMkLst>
            <pc:docMk/>
            <pc:sldMk cId="2301219235" sldId="314"/>
            <ac:spMk id="4" creationId="{A9DCABD7-0395-E9D7-50BB-C5B927124451}"/>
          </ac:spMkLst>
        </pc:spChg>
        <pc:spChg chg="mod">
          <ac:chgData name="Assane BOUSSO" userId="cd28f166-a09c-4dcd-9c12-29f1e5a174ca" providerId="ADAL" clId="{D86B55E4-D8A0-43E8-8381-EBC6E7860530}" dt="2023-08-28T18:32:12.195" v="2010"/>
          <ac:spMkLst>
            <pc:docMk/>
            <pc:sldMk cId="2301219235" sldId="314"/>
            <ac:spMk id="7" creationId="{0CDA83BA-197F-A696-BE0A-9BD1B517D805}"/>
          </ac:spMkLst>
        </pc:spChg>
        <pc:picChg chg="add mod">
          <ac:chgData name="Assane BOUSSO" userId="cd28f166-a09c-4dcd-9c12-29f1e5a174ca" providerId="ADAL" clId="{D86B55E4-D8A0-43E8-8381-EBC6E7860530}" dt="2023-08-28T18:50:28.789" v="2196" actId="1076"/>
          <ac:picMkLst>
            <pc:docMk/>
            <pc:sldMk cId="2301219235" sldId="314"/>
            <ac:picMk id="5" creationId="{46C9680E-9F63-F631-9828-D37EECAA6D64}"/>
          </ac:picMkLst>
        </pc:picChg>
      </pc:sldChg>
      <pc:sldChg chg="delSp modSp add mod">
        <pc:chgData name="Assane BOUSSO" userId="cd28f166-a09c-4dcd-9c12-29f1e5a174ca" providerId="ADAL" clId="{D86B55E4-D8A0-43E8-8381-EBC6E7860530}" dt="2023-08-28T18:39:23.863" v="2028" actId="14100"/>
        <pc:sldMkLst>
          <pc:docMk/>
          <pc:sldMk cId="836655285" sldId="315"/>
        </pc:sldMkLst>
        <pc:graphicFrameChg chg="del">
          <ac:chgData name="Assane BOUSSO" userId="cd28f166-a09c-4dcd-9c12-29f1e5a174ca" providerId="ADAL" clId="{D86B55E4-D8A0-43E8-8381-EBC6E7860530}" dt="2023-08-28T18:39:00.148" v="2025" actId="478"/>
          <ac:graphicFrameMkLst>
            <pc:docMk/>
            <pc:sldMk cId="836655285" sldId="315"/>
            <ac:graphicFrameMk id="4" creationId="{D56950A4-5B78-F532-78A9-F3BAC2E214DD}"/>
          </ac:graphicFrameMkLst>
        </pc:graphicFrameChg>
        <pc:picChg chg="mod">
          <ac:chgData name="Assane BOUSSO" userId="cd28f166-a09c-4dcd-9c12-29f1e5a174ca" providerId="ADAL" clId="{D86B55E4-D8A0-43E8-8381-EBC6E7860530}" dt="2023-08-28T18:39:23.863" v="2028" actId="14100"/>
          <ac:picMkLst>
            <pc:docMk/>
            <pc:sldMk cId="836655285" sldId="315"/>
            <ac:picMk id="5" creationId="{2C4226F8-1B5B-7AF6-1B68-B1A1D12EB8A3}"/>
          </ac:picMkLst>
        </pc:picChg>
      </pc:sldChg>
      <pc:sldChg chg="addSp delSp modSp add mod">
        <pc:chgData name="Assane BOUSSO" userId="cd28f166-a09c-4dcd-9c12-29f1e5a174ca" providerId="ADAL" clId="{D86B55E4-D8A0-43E8-8381-EBC6E7860530}" dt="2023-08-28T19:03:43.159" v="2422" actId="1076"/>
        <pc:sldMkLst>
          <pc:docMk/>
          <pc:sldMk cId="33861662" sldId="316"/>
        </pc:sldMkLst>
        <pc:spChg chg="del">
          <ac:chgData name="Assane BOUSSO" userId="cd28f166-a09c-4dcd-9c12-29f1e5a174ca" providerId="ADAL" clId="{D86B55E4-D8A0-43E8-8381-EBC6E7860530}" dt="2023-08-28T18:49:32.557" v="2188" actId="478"/>
          <ac:spMkLst>
            <pc:docMk/>
            <pc:sldMk cId="33861662" sldId="316"/>
            <ac:spMk id="4" creationId="{A9DCABD7-0395-E9D7-50BB-C5B927124451}"/>
          </ac:spMkLst>
        </pc:spChg>
        <pc:spChg chg="add mod">
          <ac:chgData name="Assane BOUSSO" userId="cd28f166-a09c-4dcd-9c12-29f1e5a174ca" providerId="ADAL" clId="{D86B55E4-D8A0-43E8-8381-EBC6E7860530}" dt="2023-08-28T18:52:55.255" v="2280" actId="6549"/>
          <ac:spMkLst>
            <pc:docMk/>
            <pc:sldMk cId="33861662" sldId="316"/>
            <ac:spMk id="5" creationId="{2E42E537-BC1F-E2F3-ED17-F0A05BFD577F}"/>
          </ac:spMkLst>
        </pc:spChg>
        <pc:spChg chg="add mod">
          <ac:chgData name="Assane BOUSSO" userId="cd28f166-a09c-4dcd-9c12-29f1e5a174ca" providerId="ADAL" clId="{D86B55E4-D8A0-43E8-8381-EBC6E7860530}" dt="2023-08-28T18:57:27.958" v="2331" actId="207"/>
          <ac:spMkLst>
            <pc:docMk/>
            <pc:sldMk cId="33861662" sldId="316"/>
            <ac:spMk id="6" creationId="{DB51F877-E7A5-85DD-6F38-1C9DAA9EDD47}"/>
          </ac:spMkLst>
        </pc:spChg>
        <pc:spChg chg="add mod">
          <ac:chgData name="Assane BOUSSO" userId="cd28f166-a09c-4dcd-9c12-29f1e5a174ca" providerId="ADAL" clId="{D86B55E4-D8A0-43E8-8381-EBC6E7860530}" dt="2023-08-28T18:59:22.166" v="2352" actId="20577"/>
          <ac:spMkLst>
            <pc:docMk/>
            <pc:sldMk cId="33861662" sldId="316"/>
            <ac:spMk id="8" creationId="{44A9DE6A-0EC5-4177-D6B7-A5E91DDEBEEA}"/>
          </ac:spMkLst>
        </pc:spChg>
        <pc:spChg chg="add mod">
          <ac:chgData name="Assane BOUSSO" userId="cd28f166-a09c-4dcd-9c12-29f1e5a174ca" providerId="ADAL" clId="{D86B55E4-D8A0-43E8-8381-EBC6E7860530}" dt="2023-08-28T18:58:15.693" v="2337" actId="207"/>
          <ac:spMkLst>
            <pc:docMk/>
            <pc:sldMk cId="33861662" sldId="316"/>
            <ac:spMk id="9" creationId="{93624A29-778D-1755-6DD9-E96497903FEA}"/>
          </ac:spMkLst>
        </pc:spChg>
        <pc:spChg chg="add mod">
          <ac:chgData name="Assane BOUSSO" userId="cd28f166-a09c-4dcd-9c12-29f1e5a174ca" providerId="ADAL" clId="{D86B55E4-D8A0-43E8-8381-EBC6E7860530}" dt="2023-08-28T18:58:23.239" v="2338" actId="207"/>
          <ac:spMkLst>
            <pc:docMk/>
            <pc:sldMk cId="33861662" sldId="316"/>
            <ac:spMk id="10" creationId="{3358D8BC-4C6D-3723-E19F-2300450AA67B}"/>
          </ac:spMkLst>
        </pc:spChg>
        <pc:spChg chg="add mod">
          <ac:chgData name="Assane BOUSSO" userId="cd28f166-a09c-4dcd-9c12-29f1e5a174ca" providerId="ADAL" clId="{D86B55E4-D8A0-43E8-8381-EBC6E7860530}" dt="2023-08-28T18:57:40.387" v="2332" actId="207"/>
          <ac:spMkLst>
            <pc:docMk/>
            <pc:sldMk cId="33861662" sldId="316"/>
            <ac:spMk id="12" creationId="{0555C6B4-E76D-BFA2-090D-76670BC9D090}"/>
          </ac:spMkLst>
        </pc:spChg>
        <pc:spChg chg="add mod">
          <ac:chgData name="Assane BOUSSO" userId="cd28f166-a09c-4dcd-9c12-29f1e5a174ca" providerId="ADAL" clId="{D86B55E4-D8A0-43E8-8381-EBC6E7860530}" dt="2023-08-28T18:58:42.578" v="2339" actId="207"/>
          <ac:spMkLst>
            <pc:docMk/>
            <pc:sldMk cId="33861662" sldId="316"/>
            <ac:spMk id="13" creationId="{EA65D310-20D7-C789-956C-16808B60D3AA}"/>
          </ac:spMkLst>
        </pc:spChg>
        <pc:spChg chg="add mod">
          <ac:chgData name="Assane BOUSSO" userId="cd28f166-a09c-4dcd-9c12-29f1e5a174ca" providerId="ADAL" clId="{D86B55E4-D8A0-43E8-8381-EBC6E7860530}" dt="2023-08-28T18:58:45.868" v="2340" actId="207"/>
          <ac:spMkLst>
            <pc:docMk/>
            <pc:sldMk cId="33861662" sldId="316"/>
            <ac:spMk id="14" creationId="{3052B310-6452-C107-6B3E-D1EE41871A60}"/>
          </ac:spMkLst>
        </pc:spChg>
        <pc:spChg chg="add mod">
          <ac:chgData name="Assane BOUSSO" userId="cd28f166-a09c-4dcd-9c12-29f1e5a174ca" providerId="ADAL" clId="{D86B55E4-D8A0-43E8-8381-EBC6E7860530}" dt="2023-08-28T19:01:44.558" v="2388" actId="20577"/>
          <ac:spMkLst>
            <pc:docMk/>
            <pc:sldMk cId="33861662" sldId="316"/>
            <ac:spMk id="16" creationId="{1393ACEB-2EE0-EA3F-719A-2A7F7940EDDB}"/>
          </ac:spMkLst>
        </pc:spChg>
        <pc:spChg chg="add mod">
          <ac:chgData name="Assane BOUSSO" userId="cd28f166-a09c-4dcd-9c12-29f1e5a174ca" providerId="ADAL" clId="{D86B55E4-D8A0-43E8-8381-EBC6E7860530}" dt="2023-08-28T19:00:50.455" v="2366" actId="1076"/>
          <ac:spMkLst>
            <pc:docMk/>
            <pc:sldMk cId="33861662" sldId="316"/>
            <ac:spMk id="17" creationId="{690393E1-EF31-359C-560D-8D40F04B88F6}"/>
          </ac:spMkLst>
        </pc:spChg>
        <pc:spChg chg="add mod">
          <ac:chgData name="Assane BOUSSO" userId="cd28f166-a09c-4dcd-9c12-29f1e5a174ca" providerId="ADAL" clId="{D86B55E4-D8A0-43E8-8381-EBC6E7860530}" dt="2023-08-28T19:01:25.748" v="2380" actId="14100"/>
          <ac:spMkLst>
            <pc:docMk/>
            <pc:sldMk cId="33861662" sldId="316"/>
            <ac:spMk id="18" creationId="{C6E117BB-47D4-F00D-DB48-4FFD1E4F13E1}"/>
          </ac:spMkLst>
        </pc:spChg>
        <pc:spChg chg="add mod">
          <ac:chgData name="Assane BOUSSO" userId="cd28f166-a09c-4dcd-9c12-29f1e5a174ca" providerId="ADAL" clId="{D86B55E4-D8A0-43E8-8381-EBC6E7860530}" dt="2023-08-28T19:01:55.048" v="2389" actId="571"/>
          <ac:spMkLst>
            <pc:docMk/>
            <pc:sldMk cId="33861662" sldId="316"/>
            <ac:spMk id="19" creationId="{E0435A91-8396-991D-DF34-B09475AD4BC4}"/>
          </ac:spMkLst>
        </pc:spChg>
        <pc:spChg chg="add mod">
          <ac:chgData name="Assane BOUSSO" userId="cd28f166-a09c-4dcd-9c12-29f1e5a174ca" providerId="ADAL" clId="{D86B55E4-D8A0-43E8-8381-EBC6E7860530}" dt="2023-08-28T19:02:16.629" v="2392" actId="1076"/>
          <ac:spMkLst>
            <pc:docMk/>
            <pc:sldMk cId="33861662" sldId="316"/>
            <ac:spMk id="20" creationId="{01C69691-F4D5-20AE-3BB9-A5FAD761F616}"/>
          </ac:spMkLst>
        </pc:spChg>
        <pc:spChg chg="add mod">
          <ac:chgData name="Assane BOUSSO" userId="cd28f166-a09c-4dcd-9c12-29f1e5a174ca" providerId="ADAL" clId="{D86B55E4-D8A0-43E8-8381-EBC6E7860530}" dt="2023-08-28T19:03:43.159" v="2422" actId="1076"/>
          <ac:spMkLst>
            <pc:docMk/>
            <pc:sldMk cId="33861662" sldId="316"/>
            <ac:spMk id="21" creationId="{CA42F761-ED9E-086A-2A17-FBC0E06D1495}"/>
          </ac:spMkLst>
        </pc:spChg>
        <pc:spChg chg="add mod">
          <ac:chgData name="Assane BOUSSO" userId="cd28f166-a09c-4dcd-9c12-29f1e5a174ca" providerId="ADAL" clId="{D86B55E4-D8A0-43E8-8381-EBC6E7860530}" dt="2023-08-28T19:02:31.892" v="2394" actId="14100"/>
          <ac:spMkLst>
            <pc:docMk/>
            <pc:sldMk cId="33861662" sldId="316"/>
            <ac:spMk id="22" creationId="{FA7C909A-864B-7E1B-F4E1-7B34F7D7479D}"/>
          </ac:spMkLst>
        </pc:spChg>
        <pc:spChg chg="add mod">
          <ac:chgData name="Assane BOUSSO" userId="cd28f166-a09c-4dcd-9c12-29f1e5a174ca" providerId="ADAL" clId="{D86B55E4-D8A0-43E8-8381-EBC6E7860530}" dt="2023-08-28T19:02:39.131" v="2395" actId="571"/>
          <ac:spMkLst>
            <pc:docMk/>
            <pc:sldMk cId="33861662" sldId="316"/>
            <ac:spMk id="23" creationId="{9B61B2B0-494A-78AC-A28F-78F42EFA1EC5}"/>
          </ac:spMkLst>
        </pc:spChg>
        <pc:spChg chg="add mod">
          <ac:chgData name="Assane BOUSSO" userId="cd28f166-a09c-4dcd-9c12-29f1e5a174ca" providerId="ADAL" clId="{D86B55E4-D8A0-43E8-8381-EBC6E7860530}" dt="2023-08-28T19:03:11.179" v="2410" actId="1076"/>
          <ac:spMkLst>
            <pc:docMk/>
            <pc:sldMk cId="33861662" sldId="316"/>
            <ac:spMk id="24" creationId="{0F3DFC9C-E269-A811-FBC1-0650EFB531BD}"/>
          </ac:spMkLst>
        </pc:spChg>
        <pc:spChg chg="add mod">
          <ac:chgData name="Assane BOUSSO" userId="cd28f166-a09c-4dcd-9c12-29f1e5a174ca" providerId="ADAL" clId="{D86B55E4-D8A0-43E8-8381-EBC6E7860530}" dt="2023-08-28T19:03:37.363" v="2421" actId="1076"/>
          <ac:spMkLst>
            <pc:docMk/>
            <pc:sldMk cId="33861662" sldId="316"/>
            <ac:spMk id="25" creationId="{CCA1B4DF-9691-1405-D9E8-2D865B04BE67}"/>
          </ac:spMkLst>
        </pc:spChg>
        <pc:picChg chg="add del mod">
          <ac:chgData name="Assane BOUSSO" userId="cd28f166-a09c-4dcd-9c12-29f1e5a174ca" providerId="ADAL" clId="{D86B55E4-D8A0-43E8-8381-EBC6E7860530}" dt="2023-08-28T18:52:22.806" v="2270" actId="478"/>
          <ac:picMkLst>
            <pc:docMk/>
            <pc:sldMk cId="33861662" sldId="316"/>
            <ac:picMk id="3" creationId="{6B6DAB0D-390E-4FC3-4584-9ABB5FC27B5F}"/>
          </ac:picMkLst>
        </pc:picChg>
      </pc:sldChg>
      <pc:sldChg chg="delSp add del mod">
        <pc:chgData name="Assane BOUSSO" userId="cd28f166-a09c-4dcd-9c12-29f1e5a174ca" providerId="ADAL" clId="{D86B55E4-D8A0-43E8-8381-EBC6E7860530}" dt="2023-08-28T19:09:23.099" v="2442" actId="2696"/>
        <pc:sldMkLst>
          <pc:docMk/>
          <pc:sldMk cId="3318364575" sldId="317"/>
        </pc:sldMkLst>
        <pc:spChg chg="del">
          <ac:chgData name="Assane BOUSSO" userId="cd28f166-a09c-4dcd-9c12-29f1e5a174ca" providerId="ADAL" clId="{D86B55E4-D8A0-43E8-8381-EBC6E7860530}" dt="2023-08-28T19:04:44.069" v="2425" actId="478"/>
          <ac:spMkLst>
            <pc:docMk/>
            <pc:sldMk cId="3318364575" sldId="317"/>
            <ac:spMk id="5" creationId="{2E42E537-BC1F-E2F3-ED17-F0A05BFD577F}"/>
          </ac:spMkLst>
        </pc:spChg>
        <pc:spChg chg="del">
          <ac:chgData name="Assane BOUSSO" userId="cd28f166-a09c-4dcd-9c12-29f1e5a174ca" providerId="ADAL" clId="{D86B55E4-D8A0-43E8-8381-EBC6E7860530}" dt="2023-08-28T19:04:46.731" v="2426" actId="478"/>
          <ac:spMkLst>
            <pc:docMk/>
            <pc:sldMk cId="3318364575" sldId="317"/>
            <ac:spMk id="6" creationId="{DB51F877-E7A5-85DD-6F38-1C9DAA9EDD47}"/>
          </ac:spMkLst>
        </pc:spChg>
        <pc:spChg chg="del">
          <ac:chgData name="Assane BOUSSO" userId="cd28f166-a09c-4dcd-9c12-29f1e5a174ca" providerId="ADAL" clId="{D86B55E4-D8A0-43E8-8381-EBC6E7860530}" dt="2023-08-28T19:05:11.853" v="2432" actId="478"/>
          <ac:spMkLst>
            <pc:docMk/>
            <pc:sldMk cId="3318364575" sldId="317"/>
            <ac:spMk id="8" creationId="{44A9DE6A-0EC5-4177-D6B7-A5E91DDEBEEA}"/>
          </ac:spMkLst>
        </pc:spChg>
        <pc:spChg chg="del">
          <ac:chgData name="Assane BOUSSO" userId="cd28f166-a09c-4dcd-9c12-29f1e5a174ca" providerId="ADAL" clId="{D86B55E4-D8A0-43E8-8381-EBC6E7860530}" dt="2023-08-28T19:05:24.125" v="2436" actId="478"/>
          <ac:spMkLst>
            <pc:docMk/>
            <pc:sldMk cId="3318364575" sldId="317"/>
            <ac:spMk id="9" creationId="{93624A29-778D-1755-6DD9-E96497903FEA}"/>
          </ac:spMkLst>
        </pc:spChg>
        <pc:spChg chg="del">
          <ac:chgData name="Assane BOUSSO" userId="cd28f166-a09c-4dcd-9c12-29f1e5a174ca" providerId="ADAL" clId="{D86B55E4-D8A0-43E8-8381-EBC6E7860530}" dt="2023-08-28T19:05:28.218" v="2438" actId="478"/>
          <ac:spMkLst>
            <pc:docMk/>
            <pc:sldMk cId="3318364575" sldId="317"/>
            <ac:spMk id="10" creationId="{3358D8BC-4C6D-3723-E19F-2300450AA67B}"/>
          </ac:spMkLst>
        </pc:spChg>
        <pc:spChg chg="del">
          <ac:chgData name="Assane BOUSSO" userId="cd28f166-a09c-4dcd-9c12-29f1e5a174ca" providerId="ADAL" clId="{D86B55E4-D8A0-43E8-8381-EBC6E7860530}" dt="2023-08-28T19:05:15.058" v="2433" actId="478"/>
          <ac:spMkLst>
            <pc:docMk/>
            <pc:sldMk cId="3318364575" sldId="317"/>
            <ac:spMk id="12" creationId="{0555C6B4-E76D-BFA2-090D-76670BC9D090}"/>
          </ac:spMkLst>
        </pc:spChg>
        <pc:spChg chg="del">
          <ac:chgData name="Assane BOUSSO" userId="cd28f166-a09c-4dcd-9c12-29f1e5a174ca" providerId="ADAL" clId="{D86B55E4-D8A0-43E8-8381-EBC6E7860530}" dt="2023-08-28T19:05:18.295" v="2434" actId="478"/>
          <ac:spMkLst>
            <pc:docMk/>
            <pc:sldMk cId="3318364575" sldId="317"/>
            <ac:spMk id="13" creationId="{EA65D310-20D7-C789-956C-16808B60D3AA}"/>
          </ac:spMkLst>
        </pc:spChg>
        <pc:spChg chg="del">
          <ac:chgData name="Assane BOUSSO" userId="cd28f166-a09c-4dcd-9c12-29f1e5a174ca" providerId="ADAL" clId="{D86B55E4-D8A0-43E8-8381-EBC6E7860530}" dt="2023-08-28T19:05:26.247" v="2437" actId="478"/>
          <ac:spMkLst>
            <pc:docMk/>
            <pc:sldMk cId="3318364575" sldId="317"/>
            <ac:spMk id="14" creationId="{3052B310-6452-C107-6B3E-D1EE41871A60}"/>
          </ac:spMkLst>
        </pc:spChg>
        <pc:spChg chg="del">
          <ac:chgData name="Assane BOUSSO" userId="cd28f166-a09c-4dcd-9c12-29f1e5a174ca" providerId="ADAL" clId="{D86B55E4-D8A0-43E8-8381-EBC6E7860530}" dt="2023-08-28T19:04:40.187" v="2424" actId="478"/>
          <ac:spMkLst>
            <pc:docMk/>
            <pc:sldMk cId="3318364575" sldId="317"/>
            <ac:spMk id="16" creationId="{1393ACEB-2EE0-EA3F-719A-2A7F7940EDDB}"/>
          </ac:spMkLst>
        </pc:spChg>
        <pc:spChg chg="del">
          <ac:chgData name="Assane BOUSSO" userId="cd28f166-a09c-4dcd-9c12-29f1e5a174ca" providerId="ADAL" clId="{D86B55E4-D8A0-43E8-8381-EBC6E7860530}" dt="2023-08-28T19:04:49.820" v="2427" actId="478"/>
          <ac:spMkLst>
            <pc:docMk/>
            <pc:sldMk cId="3318364575" sldId="317"/>
            <ac:spMk id="17" creationId="{690393E1-EF31-359C-560D-8D40F04B88F6}"/>
          </ac:spMkLst>
        </pc:spChg>
        <pc:spChg chg="del">
          <ac:chgData name="Assane BOUSSO" userId="cd28f166-a09c-4dcd-9c12-29f1e5a174ca" providerId="ADAL" clId="{D86B55E4-D8A0-43E8-8381-EBC6E7860530}" dt="2023-08-28T19:05:21.824" v="2435" actId="478"/>
          <ac:spMkLst>
            <pc:docMk/>
            <pc:sldMk cId="3318364575" sldId="317"/>
            <ac:spMk id="18" creationId="{C6E117BB-47D4-F00D-DB48-4FFD1E4F13E1}"/>
          </ac:spMkLst>
        </pc:spChg>
        <pc:spChg chg="del">
          <ac:chgData name="Assane BOUSSO" userId="cd28f166-a09c-4dcd-9c12-29f1e5a174ca" providerId="ADAL" clId="{D86B55E4-D8A0-43E8-8381-EBC6E7860530}" dt="2023-08-28T19:05:08.415" v="2431" actId="478"/>
          <ac:spMkLst>
            <pc:docMk/>
            <pc:sldMk cId="3318364575" sldId="317"/>
            <ac:spMk id="19" creationId="{E0435A91-8396-991D-DF34-B09475AD4BC4}"/>
          </ac:spMkLst>
        </pc:spChg>
        <pc:spChg chg="del">
          <ac:chgData name="Assane BOUSSO" userId="cd28f166-a09c-4dcd-9c12-29f1e5a174ca" providerId="ADAL" clId="{D86B55E4-D8A0-43E8-8381-EBC6E7860530}" dt="2023-08-28T19:05:00.734" v="2428" actId="478"/>
          <ac:spMkLst>
            <pc:docMk/>
            <pc:sldMk cId="3318364575" sldId="317"/>
            <ac:spMk id="20" creationId="{01C69691-F4D5-20AE-3BB9-A5FAD761F616}"/>
          </ac:spMkLst>
        </pc:spChg>
        <pc:spChg chg="del">
          <ac:chgData name="Assane BOUSSO" userId="cd28f166-a09c-4dcd-9c12-29f1e5a174ca" providerId="ADAL" clId="{D86B55E4-D8A0-43E8-8381-EBC6E7860530}" dt="2023-08-28T19:05:31.521" v="2439" actId="478"/>
          <ac:spMkLst>
            <pc:docMk/>
            <pc:sldMk cId="3318364575" sldId="317"/>
            <ac:spMk id="21" creationId="{CA42F761-ED9E-086A-2A17-FBC0E06D1495}"/>
          </ac:spMkLst>
        </pc:spChg>
        <pc:spChg chg="del">
          <ac:chgData name="Assane BOUSSO" userId="cd28f166-a09c-4dcd-9c12-29f1e5a174ca" providerId="ADAL" clId="{D86B55E4-D8A0-43E8-8381-EBC6E7860530}" dt="2023-08-28T19:05:02.925" v="2429" actId="478"/>
          <ac:spMkLst>
            <pc:docMk/>
            <pc:sldMk cId="3318364575" sldId="317"/>
            <ac:spMk id="22" creationId="{FA7C909A-864B-7E1B-F4E1-7B34F7D7479D}"/>
          </ac:spMkLst>
        </pc:spChg>
        <pc:spChg chg="del">
          <ac:chgData name="Assane BOUSSO" userId="cd28f166-a09c-4dcd-9c12-29f1e5a174ca" providerId="ADAL" clId="{D86B55E4-D8A0-43E8-8381-EBC6E7860530}" dt="2023-08-28T19:05:36.403" v="2440" actId="478"/>
          <ac:spMkLst>
            <pc:docMk/>
            <pc:sldMk cId="3318364575" sldId="317"/>
            <ac:spMk id="23" creationId="{9B61B2B0-494A-78AC-A28F-78F42EFA1EC5}"/>
          </ac:spMkLst>
        </pc:spChg>
        <pc:spChg chg="del">
          <ac:chgData name="Assane BOUSSO" userId="cd28f166-a09c-4dcd-9c12-29f1e5a174ca" providerId="ADAL" clId="{D86B55E4-D8A0-43E8-8381-EBC6E7860530}" dt="2023-08-28T19:05:06.380" v="2430" actId="478"/>
          <ac:spMkLst>
            <pc:docMk/>
            <pc:sldMk cId="3318364575" sldId="317"/>
            <ac:spMk id="24" creationId="{0F3DFC9C-E269-A811-FBC1-0650EFB531BD}"/>
          </ac:spMkLst>
        </pc:spChg>
        <pc:spChg chg="del">
          <ac:chgData name="Assane BOUSSO" userId="cd28f166-a09c-4dcd-9c12-29f1e5a174ca" providerId="ADAL" clId="{D86B55E4-D8A0-43E8-8381-EBC6E7860530}" dt="2023-08-28T19:05:39.792" v="2441" actId="478"/>
          <ac:spMkLst>
            <pc:docMk/>
            <pc:sldMk cId="3318364575" sldId="317"/>
            <ac:spMk id="25" creationId="{CCA1B4DF-9691-1405-D9E8-2D865B04BE67}"/>
          </ac:spMkLst>
        </pc:spChg>
      </pc:sldChg>
      <pc:sldChg chg="del">
        <pc:chgData name="Assane BOUSSO" userId="cd28f166-a09c-4dcd-9c12-29f1e5a174ca" providerId="ADAL" clId="{D86B55E4-D8A0-43E8-8381-EBC6E7860530}" dt="2023-08-23T18:24:34.941" v="330" actId="2696"/>
        <pc:sldMkLst>
          <pc:docMk/>
          <pc:sldMk cId="2009375272" sldId="324"/>
        </pc:sldMkLst>
      </pc:sldChg>
      <pc:sldChg chg="del ord">
        <pc:chgData name="Assane BOUSSO" userId="cd28f166-a09c-4dcd-9c12-29f1e5a174ca" providerId="ADAL" clId="{D86B55E4-D8A0-43E8-8381-EBC6E7860530}" dt="2023-08-23T18:24:34.941" v="330" actId="2696"/>
        <pc:sldMkLst>
          <pc:docMk/>
          <pc:sldMk cId="2109499569" sldId="325"/>
        </pc:sldMkLst>
      </pc:sldChg>
      <pc:sldChg chg="del">
        <pc:chgData name="Assane BOUSSO" userId="cd28f166-a09c-4dcd-9c12-29f1e5a174ca" providerId="ADAL" clId="{D86B55E4-D8A0-43E8-8381-EBC6E7860530}" dt="2023-08-23T18:24:34.941" v="330" actId="2696"/>
        <pc:sldMkLst>
          <pc:docMk/>
          <pc:sldMk cId="3785922554" sldId="326"/>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5A53D9-43D4-439E-BDC2-17386A753CB8}"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fr-FR"/>
        </a:p>
      </dgm:t>
    </dgm:pt>
    <dgm:pt modelId="{1F0F64FE-A9E7-4AA0-836B-08E945ECC0F5}">
      <dgm:prSet phldrT="[Texte]"/>
      <dgm:spPr/>
      <dgm:t>
        <a:bodyPr/>
        <a:lstStyle/>
        <a:p>
          <a:r>
            <a:rPr lang="fr-FR" dirty="0">
              <a:latin typeface="Arial Narrow" panose="020B0606020202030204" pitchFamily="34" charset="0"/>
            </a:rPr>
            <a:t>Préparatifs pour l’inspection </a:t>
          </a:r>
        </a:p>
      </dgm:t>
    </dgm:pt>
    <dgm:pt modelId="{879E2A30-5615-42A5-A9E7-A2E6CA2D0107}" type="parTrans" cxnId="{EC9FD128-564B-49B6-952C-A9E7D71C650A}">
      <dgm:prSet/>
      <dgm:spPr/>
      <dgm:t>
        <a:bodyPr/>
        <a:lstStyle/>
        <a:p>
          <a:endParaRPr lang="fr-FR"/>
        </a:p>
      </dgm:t>
    </dgm:pt>
    <dgm:pt modelId="{9F7DDD50-BCF0-4489-9DDE-F5FB663E42B9}" type="sibTrans" cxnId="{EC9FD128-564B-49B6-952C-A9E7D71C650A}">
      <dgm:prSet/>
      <dgm:spPr/>
      <dgm:t>
        <a:bodyPr/>
        <a:lstStyle/>
        <a:p>
          <a:endParaRPr lang="fr-FR">
            <a:latin typeface="Arial Narrow" panose="020B0606020202030204" pitchFamily="34" charset="0"/>
          </a:endParaRPr>
        </a:p>
      </dgm:t>
    </dgm:pt>
    <dgm:pt modelId="{49EC154D-F2AC-40D8-B1B1-35DC79FCAC18}">
      <dgm:prSet phldrT="[Texte]"/>
      <dgm:spPr/>
      <dgm:t>
        <a:bodyPr/>
        <a:lstStyle/>
        <a:p>
          <a:r>
            <a:rPr lang="fr-FR" dirty="0">
              <a:latin typeface="Arial Narrow" panose="020B0606020202030204" pitchFamily="34" charset="0"/>
            </a:rPr>
            <a:t>Processus et méthode d’évaluation</a:t>
          </a:r>
        </a:p>
      </dgm:t>
    </dgm:pt>
    <dgm:pt modelId="{9F4F1F2E-C6E1-4436-95ED-902E1A7046C3}" type="parTrans" cxnId="{17F98C74-5EA9-4FF9-87F3-F2164B382BE8}">
      <dgm:prSet/>
      <dgm:spPr/>
      <dgm:t>
        <a:bodyPr/>
        <a:lstStyle/>
        <a:p>
          <a:endParaRPr lang="fr-FR"/>
        </a:p>
      </dgm:t>
    </dgm:pt>
    <dgm:pt modelId="{E2FFC01C-1BBB-4314-89BA-D68F9CFFDFD1}" type="sibTrans" cxnId="{17F98C74-5EA9-4FF9-87F3-F2164B382BE8}">
      <dgm:prSet/>
      <dgm:spPr/>
      <dgm:t>
        <a:bodyPr/>
        <a:lstStyle/>
        <a:p>
          <a:endParaRPr lang="fr-FR"/>
        </a:p>
      </dgm:t>
    </dgm:pt>
    <dgm:pt modelId="{3D3D89D4-ADA1-4306-A88D-93955559AFE8}">
      <dgm:prSet phldrT="[Texte]"/>
      <dgm:spPr/>
      <dgm:t>
        <a:bodyPr/>
        <a:lstStyle/>
        <a:p>
          <a:r>
            <a:rPr lang="fr-FR" dirty="0">
              <a:latin typeface="Arial Narrow" panose="020B0606020202030204" pitchFamily="34" charset="0"/>
            </a:rPr>
            <a:t>Destinataire du compte rendu</a:t>
          </a:r>
        </a:p>
      </dgm:t>
    </dgm:pt>
    <dgm:pt modelId="{BEC91035-F343-4A2A-8924-6291F08520DD}" type="parTrans" cxnId="{B9182B2D-A0FC-4E33-94D4-0A1AB8D768BE}">
      <dgm:prSet/>
      <dgm:spPr/>
      <dgm:t>
        <a:bodyPr/>
        <a:lstStyle/>
        <a:p>
          <a:endParaRPr lang="fr-FR"/>
        </a:p>
      </dgm:t>
    </dgm:pt>
    <dgm:pt modelId="{F1946C5F-3441-4758-9EED-DF99A866F467}" type="sibTrans" cxnId="{B9182B2D-A0FC-4E33-94D4-0A1AB8D768BE}">
      <dgm:prSet/>
      <dgm:spPr/>
      <dgm:t>
        <a:bodyPr/>
        <a:lstStyle/>
        <a:p>
          <a:endParaRPr lang="fr-FR"/>
        </a:p>
      </dgm:t>
    </dgm:pt>
    <dgm:pt modelId="{A3E8CCFC-E66B-442B-AE30-FC0579D11F25}">
      <dgm:prSet/>
      <dgm:spPr/>
      <dgm:t>
        <a:bodyPr/>
        <a:lstStyle/>
        <a:p>
          <a:r>
            <a:rPr lang="fr-FR">
              <a:latin typeface="Arial Narrow" panose="020B0606020202030204" pitchFamily="34" charset="0"/>
            </a:rPr>
            <a:t>L’entretien </a:t>
          </a:r>
        </a:p>
      </dgm:t>
    </dgm:pt>
    <dgm:pt modelId="{20AE94E6-F941-416B-8BBD-AD9F7A2282BA}" type="parTrans" cxnId="{CFB345F5-7BBC-4C5C-BBE9-4DADFA226288}">
      <dgm:prSet/>
      <dgm:spPr/>
      <dgm:t>
        <a:bodyPr/>
        <a:lstStyle/>
        <a:p>
          <a:endParaRPr lang="fr-FR"/>
        </a:p>
      </dgm:t>
    </dgm:pt>
    <dgm:pt modelId="{02F411C8-B996-4D88-A91B-8B896913E8B9}" type="sibTrans" cxnId="{CFB345F5-7BBC-4C5C-BBE9-4DADFA226288}">
      <dgm:prSet/>
      <dgm:spPr/>
      <dgm:t>
        <a:bodyPr/>
        <a:lstStyle/>
        <a:p>
          <a:endParaRPr lang="fr-FR"/>
        </a:p>
      </dgm:t>
    </dgm:pt>
    <dgm:pt modelId="{2321555C-147E-44AC-84EF-A38FA5979DD2}" type="pres">
      <dgm:prSet presAssocID="{445A53D9-43D4-439E-BDC2-17386A753CB8}" presName="Name0" presStyleCnt="0">
        <dgm:presLayoutVars>
          <dgm:chMax val="7"/>
          <dgm:chPref val="7"/>
          <dgm:dir/>
        </dgm:presLayoutVars>
      </dgm:prSet>
      <dgm:spPr/>
    </dgm:pt>
    <dgm:pt modelId="{25C54C13-AF1B-4D1A-B7E7-2C094CC11BF7}" type="pres">
      <dgm:prSet presAssocID="{445A53D9-43D4-439E-BDC2-17386A753CB8}" presName="Name1" presStyleCnt="0"/>
      <dgm:spPr/>
    </dgm:pt>
    <dgm:pt modelId="{1A18F223-CF5A-460C-A98E-0F2566BAAFFF}" type="pres">
      <dgm:prSet presAssocID="{445A53D9-43D4-439E-BDC2-17386A753CB8}" presName="cycle" presStyleCnt="0"/>
      <dgm:spPr/>
    </dgm:pt>
    <dgm:pt modelId="{0E9866B5-34B1-4353-A0CE-A86EF332C45C}" type="pres">
      <dgm:prSet presAssocID="{445A53D9-43D4-439E-BDC2-17386A753CB8}" presName="srcNode" presStyleLbl="node1" presStyleIdx="0" presStyleCnt="4"/>
      <dgm:spPr/>
    </dgm:pt>
    <dgm:pt modelId="{B8CD9EB1-C1E1-4F95-9521-8FA9C83550D1}" type="pres">
      <dgm:prSet presAssocID="{445A53D9-43D4-439E-BDC2-17386A753CB8}" presName="conn" presStyleLbl="parChTrans1D2" presStyleIdx="0" presStyleCnt="1"/>
      <dgm:spPr/>
    </dgm:pt>
    <dgm:pt modelId="{331FA3F4-AE14-4625-A1FB-E2AFE8D7A639}" type="pres">
      <dgm:prSet presAssocID="{445A53D9-43D4-439E-BDC2-17386A753CB8}" presName="extraNode" presStyleLbl="node1" presStyleIdx="0" presStyleCnt="4"/>
      <dgm:spPr/>
    </dgm:pt>
    <dgm:pt modelId="{B5D52FCE-8A3C-4A4B-9B2D-DD03E28325B9}" type="pres">
      <dgm:prSet presAssocID="{445A53D9-43D4-439E-BDC2-17386A753CB8}" presName="dstNode" presStyleLbl="node1" presStyleIdx="0" presStyleCnt="4"/>
      <dgm:spPr/>
    </dgm:pt>
    <dgm:pt modelId="{5E01D3E8-BC88-499A-91FB-1D1E25608367}" type="pres">
      <dgm:prSet presAssocID="{1F0F64FE-A9E7-4AA0-836B-08E945ECC0F5}" presName="text_1" presStyleLbl="node1" presStyleIdx="0" presStyleCnt="4">
        <dgm:presLayoutVars>
          <dgm:bulletEnabled val="1"/>
        </dgm:presLayoutVars>
      </dgm:prSet>
      <dgm:spPr/>
    </dgm:pt>
    <dgm:pt modelId="{31CF366F-1124-4AB0-A118-7F5D6819EBF7}" type="pres">
      <dgm:prSet presAssocID="{1F0F64FE-A9E7-4AA0-836B-08E945ECC0F5}" presName="accent_1" presStyleCnt="0"/>
      <dgm:spPr/>
    </dgm:pt>
    <dgm:pt modelId="{EC6C8268-4072-4AC7-B82F-F647F8519936}" type="pres">
      <dgm:prSet presAssocID="{1F0F64FE-A9E7-4AA0-836B-08E945ECC0F5}" presName="accentRepeatNode" presStyleLbl="solidFgAcc1" presStyleIdx="0" presStyleCnt="4" custLinFactNeighborX="-9046"/>
      <dgm:spPr/>
    </dgm:pt>
    <dgm:pt modelId="{95635FE5-E8E1-4317-A75F-4016C4A035BB}" type="pres">
      <dgm:prSet presAssocID="{49EC154D-F2AC-40D8-B1B1-35DC79FCAC18}" presName="text_2" presStyleLbl="node1" presStyleIdx="1" presStyleCnt="4" custLinFactNeighborX="712">
        <dgm:presLayoutVars>
          <dgm:bulletEnabled val="1"/>
        </dgm:presLayoutVars>
      </dgm:prSet>
      <dgm:spPr/>
    </dgm:pt>
    <dgm:pt modelId="{FC406568-D5F9-403D-91DE-FD342E4604E8}" type="pres">
      <dgm:prSet presAssocID="{49EC154D-F2AC-40D8-B1B1-35DC79FCAC18}" presName="accent_2" presStyleCnt="0"/>
      <dgm:spPr/>
    </dgm:pt>
    <dgm:pt modelId="{F0A695B1-8906-497D-A5F0-C449129A2CF7}" type="pres">
      <dgm:prSet presAssocID="{49EC154D-F2AC-40D8-B1B1-35DC79FCAC18}" presName="accentRepeatNode" presStyleLbl="solidFgAcc1" presStyleIdx="1" presStyleCnt="4"/>
      <dgm:spPr/>
    </dgm:pt>
    <dgm:pt modelId="{BEB10A68-E5F3-4150-988A-BABB50A86B37}" type="pres">
      <dgm:prSet presAssocID="{3D3D89D4-ADA1-4306-A88D-93955559AFE8}" presName="text_3" presStyleLbl="node1" presStyleIdx="2" presStyleCnt="4" custLinFactNeighborX="712" custLinFactNeighborY="6234">
        <dgm:presLayoutVars>
          <dgm:bulletEnabled val="1"/>
        </dgm:presLayoutVars>
      </dgm:prSet>
      <dgm:spPr/>
    </dgm:pt>
    <dgm:pt modelId="{C02CB870-0D2E-4FBB-B104-80F49C4DC11B}" type="pres">
      <dgm:prSet presAssocID="{3D3D89D4-ADA1-4306-A88D-93955559AFE8}" presName="accent_3" presStyleCnt="0"/>
      <dgm:spPr/>
    </dgm:pt>
    <dgm:pt modelId="{4BCFE740-D90B-4A2D-9AA5-A14399188EB3}" type="pres">
      <dgm:prSet presAssocID="{3D3D89D4-ADA1-4306-A88D-93955559AFE8}" presName="accentRepeatNode" presStyleLbl="solidFgAcc1" presStyleIdx="2" presStyleCnt="4"/>
      <dgm:spPr/>
    </dgm:pt>
    <dgm:pt modelId="{5B01C0E2-67A4-4C0C-A90F-5011AE03281A}" type="pres">
      <dgm:prSet presAssocID="{A3E8CCFC-E66B-442B-AE30-FC0579D11F25}" presName="text_4" presStyleLbl="node1" presStyleIdx="3" presStyleCnt="4">
        <dgm:presLayoutVars>
          <dgm:bulletEnabled val="1"/>
        </dgm:presLayoutVars>
      </dgm:prSet>
      <dgm:spPr/>
    </dgm:pt>
    <dgm:pt modelId="{5D592A53-AB34-4624-B908-7763E6B472C2}" type="pres">
      <dgm:prSet presAssocID="{A3E8CCFC-E66B-442B-AE30-FC0579D11F25}" presName="accent_4" presStyleCnt="0"/>
      <dgm:spPr/>
    </dgm:pt>
    <dgm:pt modelId="{8288BF56-F2CA-494C-B819-DC88F1402604}" type="pres">
      <dgm:prSet presAssocID="{A3E8CCFC-E66B-442B-AE30-FC0579D11F25}" presName="accentRepeatNode" presStyleLbl="solidFgAcc1" presStyleIdx="3" presStyleCnt="4"/>
      <dgm:spPr/>
    </dgm:pt>
  </dgm:ptLst>
  <dgm:cxnLst>
    <dgm:cxn modelId="{42749D04-4CD2-4654-9102-FCE46AEEDA9E}" type="presOf" srcId="{445A53D9-43D4-439E-BDC2-17386A753CB8}" destId="{2321555C-147E-44AC-84EF-A38FA5979DD2}" srcOrd="0" destOrd="0" presId="urn:microsoft.com/office/officeart/2008/layout/VerticalCurvedList"/>
    <dgm:cxn modelId="{EC9FD128-564B-49B6-952C-A9E7D71C650A}" srcId="{445A53D9-43D4-439E-BDC2-17386A753CB8}" destId="{1F0F64FE-A9E7-4AA0-836B-08E945ECC0F5}" srcOrd="0" destOrd="0" parTransId="{879E2A30-5615-42A5-A9E7-A2E6CA2D0107}" sibTransId="{9F7DDD50-BCF0-4489-9DDE-F5FB663E42B9}"/>
    <dgm:cxn modelId="{B9182B2D-A0FC-4E33-94D4-0A1AB8D768BE}" srcId="{445A53D9-43D4-439E-BDC2-17386A753CB8}" destId="{3D3D89D4-ADA1-4306-A88D-93955559AFE8}" srcOrd="2" destOrd="0" parTransId="{BEC91035-F343-4A2A-8924-6291F08520DD}" sibTransId="{F1946C5F-3441-4758-9EED-DF99A866F467}"/>
    <dgm:cxn modelId="{562DEE39-FD57-4FB9-A570-3AC937FA3473}" type="presOf" srcId="{9F7DDD50-BCF0-4489-9DDE-F5FB663E42B9}" destId="{B8CD9EB1-C1E1-4F95-9521-8FA9C83550D1}" srcOrd="0" destOrd="0" presId="urn:microsoft.com/office/officeart/2008/layout/VerticalCurvedList"/>
    <dgm:cxn modelId="{17F98C74-5EA9-4FF9-87F3-F2164B382BE8}" srcId="{445A53D9-43D4-439E-BDC2-17386A753CB8}" destId="{49EC154D-F2AC-40D8-B1B1-35DC79FCAC18}" srcOrd="1" destOrd="0" parTransId="{9F4F1F2E-C6E1-4436-95ED-902E1A7046C3}" sibTransId="{E2FFC01C-1BBB-4314-89BA-D68F9CFFDFD1}"/>
    <dgm:cxn modelId="{AD486DAB-6368-4AE6-A28F-0A64DB2D05E0}" type="presOf" srcId="{3D3D89D4-ADA1-4306-A88D-93955559AFE8}" destId="{BEB10A68-E5F3-4150-988A-BABB50A86B37}" srcOrd="0" destOrd="0" presId="urn:microsoft.com/office/officeart/2008/layout/VerticalCurvedList"/>
    <dgm:cxn modelId="{463004B7-B487-430A-9064-5CBCB3AE5F8C}" type="presOf" srcId="{A3E8CCFC-E66B-442B-AE30-FC0579D11F25}" destId="{5B01C0E2-67A4-4C0C-A90F-5011AE03281A}" srcOrd="0" destOrd="0" presId="urn:microsoft.com/office/officeart/2008/layout/VerticalCurvedList"/>
    <dgm:cxn modelId="{530283B8-D831-4C45-A40B-6D41C893C8A9}" type="presOf" srcId="{1F0F64FE-A9E7-4AA0-836B-08E945ECC0F5}" destId="{5E01D3E8-BC88-499A-91FB-1D1E25608367}" srcOrd="0" destOrd="0" presId="urn:microsoft.com/office/officeart/2008/layout/VerticalCurvedList"/>
    <dgm:cxn modelId="{CB0C47D6-0BC0-4D70-989D-A11D664D4E7E}" type="presOf" srcId="{49EC154D-F2AC-40D8-B1B1-35DC79FCAC18}" destId="{95635FE5-E8E1-4317-A75F-4016C4A035BB}" srcOrd="0" destOrd="0" presId="urn:microsoft.com/office/officeart/2008/layout/VerticalCurvedList"/>
    <dgm:cxn modelId="{CFB345F5-7BBC-4C5C-BBE9-4DADFA226288}" srcId="{445A53D9-43D4-439E-BDC2-17386A753CB8}" destId="{A3E8CCFC-E66B-442B-AE30-FC0579D11F25}" srcOrd="3" destOrd="0" parTransId="{20AE94E6-F941-416B-8BBD-AD9F7A2282BA}" sibTransId="{02F411C8-B996-4D88-A91B-8B896913E8B9}"/>
    <dgm:cxn modelId="{8B296873-8CBD-4D29-8F5E-77B7A32762AC}" type="presParOf" srcId="{2321555C-147E-44AC-84EF-A38FA5979DD2}" destId="{25C54C13-AF1B-4D1A-B7E7-2C094CC11BF7}" srcOrd="0" destOrd="0" presId="urn:microsoft.com/office/officeart/2008/layout/VerticalCurvedList"/>
    <dgm:cxn modelId="{4F295EC6-BA7E-45CE-B772-BF25878C7BF2}" type="presParOf" srcId="{25C54C13-AF1B-4D1A-B7E7-2C094CC11BF7}" destId="{1A18F223-CF5A-460C-A98E-0F2566BAAFFF}" srcOrd="0" destOrd="0" presId="urn:microsoft.com/office/officeart/2008/layout/VerticalCurvedList"/>
    <dgm:cxn modelId="{89BC8AE5-0651-42C9-8170-CAE5B1AC8647}" type="presParOf" srcId="{1A18F223-CF5A-460C-A98E-0F2566BAAFFF}" destId="{0E9866B5-34B1-4353-A0CE-A86EF332C45C}" srcOrd="0" destOrd="0" presId="urn:microsoft.com/office/officeart/2008/layout/VerticalCurvedList"/>
    <dgm:cxn modelId="{31683295-F9E5-4DD4-A87A-004A0332BE24}" type="presParOf" srcId="{1A18F223-CF5A-460C-A98E-0F2566BAAFFF}" destId="{B8CD9EB1-C1E1-4F95-9521-8FA9C83550D1}" srcOrd="1" destOrd="0" presId="urn:microsoft.com/office/officeart/2008/layout/VerticalCurvedList"/>
    <dgm:cxn modelId="{82696101-46D0-4B1A-A766-2231E0EAFBA4}" type="presParOf" srcId="{1A18F223-CF5A-460C-A98E-0F2566BAAFFF}" destId="{331FA3F4-AE14-4625-A1FB-E2AFE8D7A639}" srcOrd="2" destOrd="0" presId="urn:microsoft.com/office/officeart/2008/layout/VerticalCurvedList"/>
    <dgm:cxn modelId="{200783D5-3824-42A5-BD0C-3AA601C84D12}" type="presParOf" srcId="{1A18F223-CF5A-460C-A98E-0F2566BAAFFF}" destId="{B5D52FCE-8A3C-4A4B-9B2D-DD03E28325B9}" srcOrd="3" destOrd="0" presId="urn:microsoft.com/office/officeart/2008/layout/VerticalCurvedList"/>
    <dgm:cxn modelId="{A274F5AF-73F7-4CD0-8F2C-E2E9431FFD0B}" type="presParOf" srcId="{25C54C13-AF1B-4D1A-B7E7-2C094CC11BF7}" destId="{5E01D3E8-BC88-499A-91FB-1D1E25608367}" srcOrd="1" destOrd="0" presId="urn:microsoft.com/office/officeart/2008/layout/VerticalCurvedList"/>
    <dgm:cxn modelId="{ADBF9D07-1768-431C-A129-F31D538B9A7D}" type="presParOf" srcId="{25C54C13-AF1B-4D1A-B7E7-2C094CC11BF7}" destId="{31CF366F-1124-4AB0-A118-7F5D6819EBF7}" srcOrd="2" destOrd="0" presId="urn:microsoft.com/office/officeart/2008/layout/VerticalCurvedList"/>
    <dgm:cxn modelId="{4CEE544F-D086-47EF-9141-6E3DF9416BE5}" type="presParOf" srcId="{31CF366F-1124-4AB0-A118-7F5D6819EBF7}" destId="{EC6C8268-4072-4AC7-B82F-F647F8519936}" srcOrd="0" destOrd="0" presId="urn:microsoft.com/office/officeart/2008/layout/VerticalCurvedList"/>
    <dgm:cxn modelId="{221A4460-4334-46E9-B2FA-2FC91BDB9FDD}" type="presParOf" srcId="{25C54C13-AF1B-4D1A-B7E7-2C094CC11BF7}" destId="{95635FE5-E8E1-4317-A75F-4016C4A035BB}" srcOrd="3" destOrd="0" presId="urn:microsoft.com/office/officeart/2008/layout/VerticalCurvedList"/>
    <dgm:cxn modelId="{E43299F9-4582-4669-B83D-7D8A885C5EF4}" type="presParOf" srcId="{25C54C13-AF1B-4D1A-B7E7-2C094CC11BF7}" destId="{FC406568-D5F9-403D-91DE-FD342E4604E8}" srcOrd="4" destOrd="0" presId="urn:microsoft.com/office/officeart/2008/layout/VerticalCurvedList"/>
    <dgm:cxn modelId="{BA84AE05-4BB2-4245-86CD-BB49D5439E10}" type="presParOf" srcId="{FC406568-D5F9-403D-91DE-FD342E4604E8}" destId="{F0A695B1-8906-497D-A5F0-C449129A2CF7}" srcOrd="0" destOrd="0" presId="urn:microsoft.com/office/officeart/2008/layout/VerticalCurvedList"/>
    <dgm:cxn modelId="{236BEF77-D6D5-497F-AAA9-215F91DA153C}" type="presParOf" srcId="{25C54C13-AF1B-4D1A-B7E7-2C094CC11BF7}" destId="{BEB10A68-E5F3-4150-988A-BABB50A86B37}" srcOrd="5" destOrd="0" presId="urn:microsoft.com/office/officeart/2008/layout/VerticalCurvedList"/>
    <dgm:cxn modelId="{45730ED1-47CF-4AAA-83EF-288CFA0F44D9}" type="presParOf" srcId="{25C54C13-AF1B-4D1A-B7E7-2C094CC11BF7}" destId="{C02CB870-0D2E-4FBB-B104-80F49C4DC11B}" srcOrd="6" destOrd="0" presId="urn:microsoft.com/office/officeart/2008/layout/VerticalCurvedList"/>
    <dgm:cxn modelId="{5A63397A-6185-4806-933D-056D988B86F7}" type="presParOf" srcId="{C02CB870-0D2E-4FBB-B104-80F49C4DC11B}" destId="{4BCFE740-D90B-4A2D-9AA5-A14399188EB3}" srcOrd="0" destOrd="0" presId="urn:microsoft.com/office/officeart/2008/layout/VerticalCurvedList"/>
    <dgm:cxn modelId="{14F73BF3-097A-442A-8A4C-8D093F8BA6F6}" type="presParOf" srcId="{25C54C13-AF1B-4D1A-B7E7-2C094CC11BF7}" destId="{5B01C0E2-67A4-4C0C-A90F-5011AE03281A}" srcOrd="7" destOrd="0" presId="urn:microsoft.com/office/officeart/2008/layout/VerticalCurvedList"/>
    <dgm:cxn modelId="{D593B1A5-8FFE-48AF-A7EE-CBD8CA125984}" type="presParOf" srcId="{25C54C13-AF1B-4D1A-B7E7-2C094CC11BF7}" destId="{5D592A53-AB34-4624-B908-7763E6B472C2}" srcOrd="8" destOrd="0" presId="urn:microsoft.com/office/officeart/2008/layout/VerticalCurvedList"/>
    <dgm:cxn modelId="{81F0C407-4F5E-45F0-AFD0-27F6B0A32FB0}" type="presParOf" srcId="{5D592A53-AB34-4624-B908-7763E6B472C2}" destId="{8288BF56-F2CA-494C-B819-DC88F140260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6D4EB65F-1386-42A3-B5DB-F18ED82497D5}" type="doc">
      <dgm:prSet loTypeId="urn:microsoft.com/office/officeart/2005/8/layout/vProcess5" loCatId="process" qsTypeId="urn:microsoft.com/office/officeart/2005/8/quickstyle/simple5" qsCatId="simple" csTypeId="urn:microsoft.com/office/officeart/2005/8/colors/accent1_2" csCatId="accent1" phldr="1"/>
      <dgm:spPr/>
      <dgm:t>
        <a:bodyPr/>
        <a:lstStyle/>
        <a:p>
          <a:endParaRPr lang="en-US"/>
        </a:p>
      </dgm:t>
    </dgm:pt>
    <dgm:pt modelId="{16D13729-C9BC-4D40-8249-5E146A4F5DE6}">
      <dgm:prSet custT="1"/>
      <dgm:spPr>
        <a:solidFill>
          <a:srgbClr val="002060"/>
        </a:solidFill>
        <a:ln>
          <a:solidFill>
            <a:schemeClr val="accent1"/>
          </a:solidFill>
        </a:ln>
      </dgm:spPr>
      <dgm:t>
        <a:bodyPr/>
        <a:lstStyle/>
        <a:p>
          <a:r>
            <a:rPr lang="fr-FR" sz="2400">
              <a:latin typeface="Arial Narrow" panose="020B0606020202030204" pitchFamily="34" charset="0"/>
            </a:rPr>
            <a:t>Les conditions de surface des pistes</a:t>
          </a:r>
          <a:endParaRPr lang="en-US" sz="2400">
            <a:latin typeface="Arial Narrow" panose="020B0606020202030204" pitchFamily="34" charset="0"/>
          </a:endParaRPr>
        </a:p>
      </dgm:t>
    </dgm:pt>
    <dgm:pt modelId="{26381906-BEB3-465F-8306-5382CDD1D276}" type="parTrans" cxnId="{3F171287-17B2-4FCA-8AEF-6AAA2525F45C}">
      <dgm:prSet/>
      <dgm:spPr/>
      <dgm:t>
        <a:bodyPr/>
        <a:lstStyle/>
        <a:p>
          <a:endParaRPr lang="en-US" sz="2000">
            <a:latin typeface="Arial Narrow" panose="020B0606020202030204" pitchFamily="34" charset="0"/>
          </a:endParaRPr>
        </a:p>
      </dgm:t>
    </dgm:pt>
    <dgm:pt modelId="{EE85AF42-C3E0-4FA4-9A7C-6A25C4A37EB4}" type="sibTrans" cxnId="{3F171287-17B2-4FCA-8AEF-6AAA2525F45C}">
      <dgm:prSet custT="1"/>
      <dgm:spPr/>
      <dgm:t>
        <a:bodyPr/>
        <a:lstStyle/>
        <a:p>
          <a:endParaRPr lang="en-US" sz="2400">
            <a:latin typeface="Arial Narrow" panose="020B0606020202030204" pitchFamily="34" charset="0"/>
          </a:endParaRPr>
        </a:p>
      </dgm:t>
    </dgm:pt>
    <dgm:pt modelId="{BBD8110F-7EB0-4652-A508-55EBC8CED8B7}">
      <dgm:prSet custT="1"/>
      <dgm:spPr>
        <a:solidFill>
          <a:srgbClr val="002060"/>
        </a:solidFill>
        <a:ln>
          <a:solidFill>
            <a:schemeClr val="accent1"/>
          </a:solidFill>
        </a:ln>
      </dgm:spPr>
      <dgm:t>
        <a:bodyPr/>
        <a:lstStyle/>
        <a:p>
          <a:r>
            <a:rPr lang="fr-FR" sz="2400">
              <a:latin typeface="Arial Narrow" panose="020B0606020202030204" pitchFamily="34" charset="0"/>
            </a:rPr>
            <a:t>Les descripteurs de la surface des pistes</a:t>
          </a:r>
          <a:endParaRPr lang="en-US" sz="2400" dirty="0">
            <a:latin typeface="Arial Narrow" panose="020B0606020202030204" pitchFamily="34" charset="0"/>
          </a:endParaRPr>
        </a:p>
      </dgm:t>
    </dgm:pt>
    <dgm:pt modelId="{5A1A3F59-42F9-4E5F-A8DB-4EF65153F044}" type="parTrans" cxnId="{9FB425A2-0D3A-42B0-8AD8-70137B51D0D9}">
      <dgm:prSet/>
      <dgm:spPr/>
      <dgm:t>
        <a:bodyPr/>
        <a:lstStyle/>
        <a:p>
          <a:endParaRPr lang="en-US" sz="2000">
            <a:latin typeface="Arial Narrow" panose="020B0606020202030204" pitchFamily="34" charset="0"/>
          </a:endParaRPr>
        </a:p>
      </dgm:t>
    </dgm:pt>
    <dgm:pt modelId="{7EAE34CF-BF04-4D67-9808-8F4881E08769}" type="sibTrans" cxnId="{9FB425A2-0D3A-42B0-8AD8-70137B51D0D9}">
      <dgm:prSet custT="1"/>
      <dgm:spPr/>
      <dgm:t>
        <a:bodyPr/>
        <a:lstStyle/>
        <a:p>
          <a:endParaRPr lang="en-US" sz="2400">
            <a:latin typeface="Arial Narrow" panose="020B0606020202030204" pitchFamily="34" charset="0"/>
          </a:endParaRPr>
        </a:p>
      </dgm:t>
    </dgm:pt>
    <dgm:pt modelId="{9EFF5D80-CFA2-4AC6-B10D-38E82CCA2EFB}">
      <dgm:prSet custT="1"/>
      <dgm:spPr>
        <a:solidFill>
          <a:srgbClr val="002060"/>
        </a:solidFill>
        <a:ln>
          <a:solidFill>
            <a:schemeClr val="accent1"/>
          </a:solidFill>
        </a:ln>
      </dgm:spPr>
      <dgm:t>
        <a:bodyPr/>
        <a:lstStyle/>
        <a:p>
          <a:r>
            <a:rPr lang="fr-FR" sz="2400">
              <a:latin typeface="Arial Narrow" panose="020B0606020202030204" pitchFamily="34" charset="0"/>
            </a:rPr>
            <a:t>La matrice d’évaluation de l’état des pistes (RCAM)</a:t>
          </a:r>
          <a:endParaRPr lang="en-US" sz="2400">
            <a:latin typeface="Arial Narrow" panose="020B0606020202030204" pitchFamily="34" charset="0"/>
          </a:endParaRPr>
        </a:p>
      </dgm:t>
    </dgm:pt>
    <dgm:pt modelId="{246F383F-6342-4233-BC61-591512681107}" type="parTrans" cxnId="{C76A0228-8A02-4F41-9598-BD1D1667ADCB}">
      <dgm:prSet/>
      <dgm:spPr/>
      <dgm:t>
        <a:bodyPr/>
        <a:lstStyle/>
        <a:p>
          <a:endParaRPr lang="en-US" sz="2000">
            <a:latin typeface="Arial Narrow" panose="020B0606020202030204" pitchFamily="34" charset="0"/>
          </a:endParaRPr>
        </a:p>
      </dgm:t>
    </dgm:pt>
    <dgm:pt modelId="{16F8C2C4-E5C7-46FF-9934-42CBA8DB99A8}" type="sibTrans" cxnId="{C76A0228-8A02-4F41-9598-BD1D1667ADCB}">
      <dgm:prSet custT="1"/>
      <dgm:spPr/>
      <dgm:t>
        <a:bodyPr/>
        <a:lstStyle/>
        <a:p>
          <a:endParaRPr lang="en-US" sz="2400">
            <a:latin typeface="Arial Narrow" panose="020B0606020202030204" pitchFamily="34" charset="0"/>
          </a:endParaRPr>
        </a:p>
      </dgm:t>
    </dgm:pt>
    <dgm:pt modelId="{BC43E893-95EF-4ED2-9EA7-82B026AC3267}">
      <dgm:prSet custT="1"/>
      <dgm:spPr>
        <a:solidFill>
          <a:srgbClr val="002060"/>
        </a:solidFill>
        <a:ln>
          <a:solidFill>
            <a:schemeClr val="accent1"/>
          </a:solidFill>
        </a:ln>
      </dgm:spPr>
      <dgm:t>
        <a:bodyPr/>
        <a:lstStyle/>
        <a:p>
          <a:r>
            <a:rPr lang="fr-FR" sz="2400">
              <a:latin typeface="Arial Narrow" panose="020B0606020202030204" pitchFamily="34" charset="0"/>
            </a:rPr>
            <a:t>Le code d’état de piste (RWYCC)</a:t>
          </a:r>
          <a:endParaRPr lang="en-US" sz="2400">
            <a:latin typeface="Arial Narrow" panose="020B0606020202030204" pitchFamily="34" charset="0"/>
          </a:endParaRPr>
        </a:p>
      </dgm:t>
    </dgm:pt>
    <dgm:pt modelId="{2B3C3214-146C-4587-866D-DEBA8C48462E}" type="parTrans" cxnId="{6D1A49F5-7487-4B00-BDA5-C2ED37151628}">
      <dgm:prSet/>
      <dgm:spPr/>
      <dgm:t>
        <a:bodyPr/>
        <a:lstStyle/>
        <a:p>
          <a:endParaRPr lang="en-US" sz="2000">
            <a:latin typeface="Arial Narrow" panose="020B0606020202030204" pitchFamily="34" charset="0"/>
          </a:endParaRPr>
        </a:p>
      </dgm:t>
    </dgm:pt>
    <dgm:pt modelId="{CC0B0E76-7331-429F-BF33-46016B00008D}" type="sibTrans" cxnId="{6D1A49F5-7487-4B00-BDA5-C2ED37151628}">
      <dgm:prSet custT="1"/>
      <dgm:spPr/>
      <dgm:t>
        <a:bodyPr/>
        <a:lstStyle/>
        <a:p>
          <a:endParaRPr lang="en-US" sz="2400">
            <a:latin typeface="Arial Narrow" panose="020B0606020202030204" pitchFamily="34" charset="0"/>
          </a:endParaRPr>
        </a:p>
      </dgm:t>
    </dgm:pt>
    <dgm:pt modelId="{4631E832-B281-43E8-8C73-3A257B4A7009}">
      <dgm:prSet custT="1"/>
      <dgm:spPr>
        <a:solidFill>
          <a:srgbClr val="002060"/>
        </a:solidFill>
        <a:ln>
          <a:solidFill>
            <a:schemeClr val="accent1"/>
          </a:solidFill>
        </a:ln>
      </dgm:spPr>
      <dgm:t>
        <a:bodyPr/>
        <a:lstStyle/>
        <a:p>
          <a:r>
            <a:rPr lang="fr-FR" sz="2400">
              <a:latin typeface="Arial Narrow" panose="020B0606020202030204" pitchFamily="34" charset="0"/>
            </a:rPr>
            <a:t>Le rapport sur l’état des pistes (RCR)</a:t>
          </a:r>
          <a:endParaRPr lang="en-US" sz="2400">
            <a:latin typeface="Arial Narrow" panose="020B0606020202030204" pitchFamily="34" charset="0"/>
          </a:endParaRPr>
        </a:p>
      </dgm:t>
    </dgm:pt>
    <dgm:pt modelId="{DD9FBD1E-0396-4ED9-8B47-897380016495}" type="parTrans" cxnId="{729D9B5F-7CB4-480A-A653-0489C7B275A9}">
      <dgm:prSet/>
      <dgm:spPr/>
      <dgm:t>
        <a:bodyPr/>
        <a:lstStyle/>
        <a:p>
          <a:endParaRPr lang="en-US" sz="2000">
            <a:latin typeface="Arial Narrow" panose="020B0606020202030204" pitchFamily="34" charset="0"/>
          </a:endParaRPr>
        </a:p>
      </dgm:t>
    </dgm:pt>
    <dgm:pt modelId="{015FB186-ECBF-4AB0-87CF-F87136C7615A}" type="sibTrans" cxnId="{729D9B5F-7CB4-480A-A653-0489C7B275A9}">
      <dgm:prSet/>
      <dgm:spPr/>
      <dgm:t>
        <a:bodyPr/>
        <a:lstStyle/>
        <a:p>
          <a:endParaRPr lang="en-US" sz="2000">
            <a:latin typeface="Arial Narrow" panose="020B0606020202030204" pitchFamily="34" charset="0"/>
          </a:endParaRPr>
        </a:p>
      </dgm:t>
    </dgm:pt>
    <dgm:pt modelId="{A4E1AF8D-3201-414F-A1F1-7BF3806F3FB0}" type="pres">
      <dgm:prSet presAssocID="{6D4EB65F-1386-42A3-B5DB-F18ED82497D5}" presName="outerComposite" presStyleCnt="0">
        <dgm:presLayoutVars>
          <dgm:chMax val="5"/>
          <dgm:dir/>
          <dgm:resizeHandles val="exact"/>
        </dgm:presLayoutVars>
      </dgm:prSet>
      <dgm:spPr/>
    </dgm:pt>
    <dgm:pt modelId="{387EC21D-B49F-49DB-AC69-2365CB9CBB20}" type="pres">
      <dgm:prSet presAssocID="{6D4EB65F-1386-42A3-B5DB-F18ED82497D5}" presName="dummyMaxCanvas" presStyleCnt="0">
        <dgm:presLayoutVars/>
      </dgm:prSet>
      <dgm:spPr/>
    </dgm:pt>
    <dgm:pt modelId="{1AD7DCC8-7644-462C-9DD6-5632C329CD6F}" type="pres">
      <dgm:prSet presAssocID="{6D4EB65F-1386-42A3-B5DB-F18ED82497D5}" presName="FiveNodes_1" presStyleLbl="node1" presStyleIdx="0" presStyleCnt="5">
        <dgm:presLayoutVars>
          <dgm:bulletEnabled val="1"/>
        </dgm:presLayoutVars>
      </dgm:prSet>
      <dgm:spPr/>
    </dgm:pt>
    <dgm:pt modelId="{4B4C29B2-DA13-4991-B919-3A5CA44F4D58}" type="pres">
      <dgm:prSet presAssocID="{6D4EB65F-1386-42A3-B5DB-F18ED82497D5}" presName="FiveNodes_2" presStyleLbl="node1" presStyleIdx="1" presStyleCnt="5">
        <dgm:presLayoutVars>
          <dgm:bulletEnabled val="1"/>
        </dgm:presLayoutVars>
      </dgm:prSet>
      <dgm:spPr/>
    </dgm:pt>
    <dgm:pt modelId="{F5EAF4FD-3A05-4749-8108-BBA65554062F}" type="pres">
      <dgm:prSet presAssocID="{6D4EB65F-1386-42A3-B5DB-F18ED82497D5}" presName="FiveNodes_3" presStyleLbl="node1" presStyleIdx="2" presStyleCnt="5">
        <dgm:presLayoutVars>
          <dgm:bulletEnabled val="1"/>
        </dgm:presLayoutVars>
      </dgm:prSet>
      <dgm:spPr/>
    </dgm:pt>
    <dgm:pt modelId="{2FF4AD2E-EA11-4975-91C9-3253031618D1}" type="pres">
      <dgm:prSet presAssocID="{6D4EB65F-1386-42A3-B5DB-F18ED82497D5}" presName="FiveNodes_4" presStyleLbl="node1" presStyleIdx="3" presStyleCnt="5">
        <dgm:presLayoutVars>
          <dgm:bulletEnabled val="1"/>
        </dgm:presLayoutVars>
      </dgm:prSet>
      <dgm:spPr/>
    </dgm:pt>
    <dgm:pt modelId="{8CF1E40E-B524-48DE-9BA9-68865F48886D}" type="pres">
      <dgm:prSet presAssocID="{6D4EB65F-1386-42A3-B5DB-F18ED82497D5}" presName="FiveNodes_5" presStyleLbl="node1" presStyleIdx="4" presStyleCnt="5">
        <dgm:presLayoutVars>
          <dgm:bulletEnabled val="1"/>
        </dgm:presLayoutVars>
      </dgm:prSet>
      <dgm:spPr/>
    </dgm:pt>
    <dgm:pt modelId="{AA521AAB-2C56-4B56-B6B5-D2BC47608497}" type="pres">
      <dgm:prSet presAssocID="{6D4EB65F-1386-42A3-B5DB-F18ED82497D5}" presName="FiveConn_1-2" presStyleLbl="fgAccFollowNode1" presStyleIdx="0" presStyleCnt="4">
        <dgm:presLayoutVars>
          <dgm:bulletEnabled val="1"/>
        </dgm:presLayoutVars>
      </dgm:prSet>
      <dgm:spPr/>
    </dgm:pt>
    <dgm:pt modelId="{43225D40-FA16-46A1-B1C7-AABFC7CCB275}" type="pres">
      <dgm:prSet presAssocID="{6D4EB65F-1386-42A3-B5DB-F18ED82497D5}" presName="FiveConn_2-3" presStyleLbl="fgAccFollowNode1" presStyleIdx="1" presStyleCnt="4">
        <dgm:presLayoutVars>
          <dgm:bulletEnabled val="1"/>
        </dgm:presLayoutVars>
      </dgm:prSet>
      <dgm:spPr/>
    </dgm:pt>
    <dgm:pt modelId="{9ED6139E-944C-46E8-95A9-73D9390A07AC}" type="pres">
      <dgm:prSet presAssocID="{6D4EB65F-1386-42A3-B5DB-F18ED82497D5}" presName="FiveConn_3-4" presStyleLbl="fgAccFollowNode1" presStyleIdx="2" presStyleCnt="4">
        <dgm:presLayoutVars>
          <dgm:bulletEnabled val="1"/>
        </dgm:presLayoutVars>
      </dgm:prSet>
      <dgm:spPr/>
    </dgm:pt>
    <dgm:pt modelId="{EB545E44-E60C-43AA-9C77-6A564FBC95F3}" type="pres">
      <dgm:prSet presAssocID="{6D4EB65F-1386-42A3-B5DB-F18ED82497D5}" presName="FiveConn_4-5" presStyleLbl="fgAccFollowNode1" presStyleIdx="3" presStyleCnt="4">
        <dgm:presLayoutVars>
          <dgm:bulletEnabled val="1"/>
        </dgm:presLayoutVars>
      </dgm:prSet>
      <dgm:spPr/>
    </dgm:pt>
    <dgm:pt modelId="{1A92B98E-00CA-491A-96C9-5326507ADC65}" type="pres">
      <dgm:prSet presAssocID="{6D4EB65F-1386-42A3-B5DB-F18ED82497D5}" presName="FiveNodes_1_text" presStyleLbl="node1" presStyleIdx="4" presStyleCnt="5">
        <dgm:presLayoutVars>
          <dgm:bulletEnabled val="1"/>
        </dgm:presLayoutVars>
      </dgm:prSet>
      <dgm:spPr/>
    </dgm:pt>
    <dgm:pt modelId="{EB3FBFCE-AD71-4280-A5CC-410E310AF268}" type="pres">
      <dgm:prSet presAssocID="{6D4EB65F-1386-42A3-B5DB-F18ED82497D5}" presName="FiveNodes_2_text" presStyleLbl="node1" presStyleIdx="4" presStyleCnt="5">
        <dgm:presLayoutVars>
          <dgm:bulletEnabled val="1"/>
        </dgm:presLayoutVars>
      </dgm:prSet>
      <dgm:spPr/>
    </dgm:pt>
    <dgm:pt modelId="{467BFBA4-3500-49CD-BC79-CAC6BFA771C0}" type="pres">
      <dgm:prSet presAssocID="{6D4EB65F-1386-42A3-B5DB-F18ED82497D5}" presName="FiveNodes_3_text" presStyleLbl="node1" presStyleIdx="4" presStyleCnt="5">
        <dgm:presLayoutVars>
          <dgm:bulletEnabled val="1"/>
        </dgm:presLayoutVars>
      </dgm:prSet>
      <dgm:spPr/>
    </dgm:pt>
    <dgm:pt modelId="{4FE1C3FE-F4E0-4DCC-960E-C1FA0C10AF74}" type="pres">
      <dgm:prSet presAssocID="{6D4EB65F-1386-42A3-B5DB-F18ED82497D5}" presName="FiveNodes_4_text" presStyleLbl="node1" presStyleIdx="4" presStyleCnt="5">
        <dgm:presLayoutVars>
          <dgm:bulletEnabled val="1"/>
        </dgm:presLayoutVars>
      </dgm:prSet>
      <dgm:spPr/>
    </dgm:pt>
    <dgm:pt modelId="{BC6EE8FE-3466-43A7-A72E-884A0BEA13B1}" type="pres">
      <dgm:prSet presAssocID="{6D4EB65F-1386-42A3-B5DB-F18ED82497D5}" presName="FiveNodes_5_text" presStyleLbl="node1" presStyleIdx="4" presStyleCnt="5">
        <dgm:presLayoutVars>
          <dgm:bulletEnabled val="1"/>
        </dgm:presLayoutVars>
      </dgm:prSet>
      <dgm:spPr/>
    </dgm:pt>
  </dgm:ptLst>
  <dgm:cxnLst>
    <dgm:cxn modelId="{AD603401-8FCB-4358-A012-75BB193E433C}" type="presOf" srcId="{BC43E893-95EF-4ED2-9EA7-82B026AC3267}" destId="{4FE1C3FE-F4E0-4DCC-960E-C1FA0C10AF74}" srcOrd="1" destOrd="0" presId="urn:microsoft.com/office/officeart/2005/8/layout/vProcess5"/>
    <dgm:cxn modelId="{E8C86025-FE79-479F-AEAE-83A4A496EA3D}" type="presOf" srcId="{BBD8110F-7EB0-4652-A508-55EBC8CED8B7}" destId="{EB3FBFCE-AD71-4280-A5CC-410E310AF268}" srcOrd="1" destOrd="0" presId="urn:microsoft.com/office/officeart/2005/8/layout/vProcess5"/>
    <dgm:cxn modelId="{C76A0228-8A02-4F41-9598-BD1D1667ADCB}" srcId="{6D4EB65F-1386-42A3-B5DB-F18ED82497D5}" destId="{9EFF5D80-CFA2-4AC6-B10D-38E82CCA2EFB}" srcOrd="2" destOrd="0" parTransId="{246F383F-6342-4233-BC61-591512681107}" sibTransId="{16F8C2C4-E5C7-46FF-9934-42CBA8DB99A8}"/>
    <dgm:cxn modelId="{886BA22C-C59D-404B-BB6A-CB4C7FBDB261}" type="presOf" srcId="{9EFF5D80-CFA2-4AC6-B10D-38E82CCA2EFB}" destId="{467BFBA4-3500-49CD-BC79-CAC6BFA771C0}" srcOrd="1" destOrd="0" presId="urn:microsoft.com/office/officeart/2005/8/layout/vProcess5"/>
    <dgm:cxn modelId="{60A58131-E495-4375-AAA5-A289DB238C74}" type="presOf" srcId="{9EFF5D80-CFA2-4AC6-B10D-38E82CCA2EFB}" destId="{F5EAF4FD-3A05-4749-8108-BBA65554062F}" srcOrd="0" destOrd="0" presId="urn:microsoft.com/office/officeart/2005/8/layout/vProcess5"/>
    <dgm:cxn modelId="{14FC0632-D558-4BD0-A5A1-73FC84825E35}" type="presOf" srcId="{16D13729-C9BC-4D40-8249-5E146A4F5DE6}" destId="{1A92B98E-00CA-491A-96C9-5326507ADC65}" srcOrd="1" destOrd="0" presId="urn:microsoft.com/office/officeart/2005/8/layout/vProcess5"/>
    <dgm:cxn modelId="{729D9B5F-7CB4-480A-A653-0489C7B275A9}" srcId="{6D4EB65F-1386-42A3-B5DB-F18ED82497D5}" destId="{4631E832-B281-43E8-8C73-3A257B4A7009}" srcOrd="4" destOrd="0" parTransId="{DD9FBD1E-0396-4ED9-8B47-897380016495}" sibTransId="{015FB186-ECBF-4AB0-87CF-F87136C7615A}"/>
    <dgm:cxn modelId="{CED35161-D7D7-4CA9-82BA-4DB8C58F78B8}" type="presOf" srcId="{4631E832-B281-43E8-8C73-3A257B4A7009}" destId="{BC6EE8FE-3466-43A7-A72E-884A0BEA13B1}" srcOrd="1" destOrd="0" presId="urn:microsoft.com/office/officeart/2005/8/layout/vProcess5"/>
    <dgm:cxn modelId="{8F14C967-1AF1-47B4-8778-C07A47CF40F3}" type="presOf" srcId="{7EAE34CF-BF04-4D67-9808-8F4881E08769}" destId="{43225D40-FA16-46A1-B1C7-AABFC7CCB275}" srcOrd="0" destOrd="0" presId="urn:microsoft.com/office/officeart/2005/8/layout/vProcess5"/>
    <dgm:cxn modelId="{35264B6E-C61C-4DBA-AF5E-E704699BE504}" type="presOf" srcId="{16D13729-C9BC-4D40-8249-5E146A4F5DE6}" destId="{1AD7DCC8-7644-462C-9DD6-5632C329CD6F}" srcOrd="0" destOrd="0" presId="urn:microsoft.com/office/officeart/2005/8/layout/vProcess5"/>
    <dgm:cxn modelId="{D00D3D54-283F-46BB-AF15-62143881FCDB}" type="presOf" srcId="{16F8C2C4-E5C7-46FF-9934-42CBA8DB99A8}" destId="{9ED6139E-944C-46E8-95A9-73D9390A07AC}" srcOrd="0" destOrd="0" presId="urn:microsoft.com/office/officeart/2005/8/layout/vProcess5"/>
    <dgm:cxn modelId="{B89B9876-FEAF-4A86-98D3-8B27D101C253}" type="presOf" srcId="{BBD8110F-7EB0-4652-A508-55EBC8CED8B7}" destId="{4B4C29B2-DA13-4991-B919-3A5CA44F4D58}" srcOrd="0" destOrd="0" presId="urn:microsoft.com/office/officeart/2005/8/layout/vProcess5"/>
    <dgm:cxn modelId="{71CF8A86-312F-4F68-B221-73EB50A30F1C}" type="presOf" srcId="{CC0B0E76-7331-429F-BF33-46016B00008D}" destId="{EB545E44-E60C-43AA-9C77-6A564FBC95F3}" srcOrd="0" destOrd="0" presId="urn:microsoft.com/office/officeart/2005/8/layout/vProcess5"/>
    <dgm:cxn modelId="{3F171287-17B2-4FCA-8AEF-6AAA2525F45C}" srcId="{6D4EB65F-1386-42A3-B5DB-F18ED82497D5}" destId="{16D13729-C9BC-4D40-8249-5E146A4F5DE6}" srcOrd="0" destOrd="0" parTransId="{26381906-BEB3-465F-8306-5382CDD1D276}" sibTransId="{EE85AF42-C3E0-4FA4-9A7C-6A25C4A37EB4}"/>
    <dgm:cxn modelId="{9FB425A2-0D3A-42B0-8AD8-70137B51D0D9}" srcId="{6D4EB65F-1386-42A3-B5DB-F18ED82497D5}" destId="{BBD8110F-7EB0-4652-A508-55EBC8CED8B7}" srcOrd="1" destOrd="0" parTransId="{5A1A3F59-42F9-4E5F-A8DB-4EF65153F044}" sibTransId="{7EAE34CF-BF04-4D67-9808-8F4881E08769}"/>
    <dgm:cxn modelId="{8893AAA3-AE7A-4C1F-B755-4E08A704FDBF}" type="presOf" srcId="{EE85AF42-C3E0-4FA4-9A7C-6A25C4A37EB4}" destId="{AA521AAB-2C56-4B56-B6B5-D2BC47608497}" srcOrd="0" destOrd="0" presId="urn:microsoft.com/office/officeart/2005/8/layout/vProcess5"/>
    <dgm:cxn modelId="{C7EC87B6-B5AA-4B7F-91BC-4BCE582EF935}" type="presOf" srcId="{BC43E893-95EF-4ED2-9EA7-82B026AC3267}" destId="{2FF4AD2E-EA11-4975-91C9-3253031618D1}" srcOrd="0" destOrd="0" presId="urn:microsoft.com/office/officeart/2005/8/layout/vProcess5"/>
    <dgm:cxn modelId="{8CBB66EB-4DF5-4BF1-AE6F-FDD7B8CC6A97}" type="presOf" srcId="{6D4EB65F-1386-42A3-B5DB-F18ED82497D5}" destId="{A4E1AF8D-3201-414F-A1F1-7BF3806F3FB0}" srcOrd="0" destOrd="0" presId="urn:microsoft.com/office/officeart/2005/8/layout/vProcess5"/>
    <dgm:cxn modelId="{6D1A49F5-7487-4B00-BDA5-C2ED37151628}" srcId="{6D4EB65F-1386-42A3-B5DB-F18ED82497D5}" destId="{BC43E893-95EF-4ED2-9EA7-82B026AC3267}" srcOrd="3" destOrd="0" parTransId="{2B3C3214-146C-4587-866D-DEBA8C48462E}" sibTransId="{CC0B0E76-7331-429F-BF33-46016B00008D}"/>
    <dgm:cxn modelId="{92ACB2F6-3CEB-4109-A894-A2EA447D9AA5}" type="presOf" srcId="{4631E832-B281-43E8-8C73-3A257B4A7009}" destId="{8CF1E40E-B524-48DE-9BA9-68865F48886D}" srcOrd="0" destOrd="0" presId="urn:microsoft.com/office/officeart/2005/8/layout/vProcess5"/>
    <dgm:cxn modelId="{A52F5E11-C1B5-48A4-B23B-5321A296D23B}" type="presParOf" srcId="{A4E1AF8D-3201-414F-A1F1-7BF3806F3FB0}" destId="{387EC21D-B49F-49DB-AC69-2365CB9CBB20}" srcOrd="0" destOrd="0" presId="urn:microsoft.com/office/officeart/2005/8/layout/vProcess5"/>
    <dgm:cxn modelId="{5B6D6907-3F7E-46B8-BE37-C6E996519A2F}" type="presParOf" srcId="{A4E1AF8D-3201-414F-A1F1-7BF3806F3FB0}" destId="{1AD7DCC8-7644-462C-9DD6-5632C329CD6F}" srcOrd="1" destOrd="0" presId="urn:microsoft.com/office/officeart/2005/8/layout/vProcess5"/>
    <dgm:cxn modelId="{7C05C6AD-4F99-4AD8-ACE1-1A637702E056}" type="presParOf" srcId="{A4E1AF8D-3201-414F-A1F1-7BF3806F3FB0}" destId="{4B4C29B2-DA13-4991-B919-3A5CA44F4D58}" srcOrd="2" destOrd="0" presId="urn:microsoft.com/office/officeart/2005/8/layout/vProcess5"/>
    <dgm:cxn modelId="{41DB26AB-5B2A-45A6-8C95-A3EEA751A74C}" type="presParOf" srcId="{A4E1AF8D-3201-414F-A1F1-7BF3806F3FB0}" destId="{F5EAF4FD-3A05-4749-8108-BBA65554062F}" srcOrd="3" destOrd="0" presId="urn:microsoft.com/office/officeart/2005/8/layout/vProcess5"/>
    <dgm:cxn modelId="{C215E301-AB1C-473C-AF8B-AA0EC5DE5C71}" type="presParOf" srcId="{A4E1AF8D-3201-414F-A1F1-7BF3806F3FB0}" destId="{2FF4AD2E-EA11-4975-91C9-3253031618D1}" srcOrd="4" destOrd="0" presId="urn:microsoft.com/office/officeart/2005/8/layout/vProcess5"/>
    <dgm:cxn modelId="{74DEF9CF-B6C5-46B2-B9F9-E417F81E41C3}" type="presParOf" srcId="{A4E1AF8D-3201-414F-A1F1-7BF3806F3FB0}" destId="{8CF1E40E-B524-48DE-9BA9-68865F48886D}" srcOrd="5" destOrd="0" presId="urn:microsoft.com/office/officeart/2005/8/layout/vProcess5"/>
    <dgm:cxn modelId="{A598EDB7-2F16-4ED8-881E-203D93C7E5BD}" type="presParOf" srcId="{A4E1AF8D-3201-414F-A1F1-7BF3806F3FB0}" destId="{AA521AAB-2C56-4B56-B6B5-D2BC47608497}" srcOrd="6" destOrd="0" presId="urn:microsoft.com/office/officeart/2005/8/layout/vProcess5"/>
    <dgm:cxn modelId="{4D3D0135-5FCA-4151-94E7-350A715FE479}" type="presParOf" srcId="{A4E1AF8D-3201-414F-A1F1-7BF3806F3FB0}" destId="{43225D40-FA16-46A1-B1C7-AABFC7CCB275}" srcOrd="7" destOrd="0" presId="urn:microsoft.com/office/officeart/2005/8/layout/vProcess5"/>
    <dgm:cxn modelId="{0B1640B5-FEFA-41E3-AE3F-62342A0194A9}" type="presParOf" srcId="{A4E1AF8D-3201-414F-A1F1-7BF3806F3FB0}" destId="{9ED6139E-944C-46E8-95A9-73D9390A07AC}" srcOrd="8" destOrd="0" presId="urn:microsoft.com/office/officeart/2005/8/layout/vProcess5"/>
    <dgm:cxn modelId="{59AB0164-FBF1-43D2-9025-86B37868AE43}" type="presParOf" srcId="{A4E1AF8D-3201-414F-A1F1-7BF3806F3FB0}" destId="{EB545E44-E60C-43AA-9C77-6A564FBC95F3}" srcOrd="9" destOrd="0" presId="urn:microsoft.com/office/officeart/2005/8/layout/vProcess5"/>
    <dgm:cxn modelId="{A7CCFEF6-28A3-4C3D-8620-CFF69E45C6B0}" type="presParOf" srcId="{A4E1AF8D-3201-414F-A1F1-7BF3806F3FB0}" destId="{1A92B98E-00CA-491A-96C9-5326507ADC65}" srcOrd="10" destOrd="0" presId="urn:microsoft.com/office/officeart/2005/8/layout/vProcess5"/>
    <dgm:cxn modelId="{9CCDB4A4-F4FA-4FD1-BFD4-83990A514727}" type="presParOf" srcId="{A4E1AF8D-3201-414F-A1F1-7BF3806F3FB0}" destId="{EB3FBFCE-AD71-4280-A5CC-410E310AF268}" srcOrd="11" destOrd="0" presId="urn:microsoft.com/office/officeart/2005/8/layout/vProcess5"/>
    <dgm:cxn modelId="{46A281AB-09A7-46ED-92CD-4E70231A7420}" type="presParOf" srcId="{A4E1AF8D-3201-414F-A1F1-7BF3806F3FB0}" destId="{467BFBA4-3500-49CD-BC79-CAC6BFA771C0}" srcOrd="12" destOrd="0" presId="urn:microsoft.com/office/officeart/2005/8/layout/vProcess5"/>
    <dgm:cxn modelId="{F22E57A5-1DA2-4134-B046-F72BCB4D6417}" type="presParOf" srcId="{A4E1AF8D-3201-414F-A1F1-7BF3806F3FB0}" destId="{4FE1C3FE-F4E0-4DCC-960E-C1FA0C10AF74}" srcOrd="13" destOrd="0" presId="urn:microsoft.com/office/officeart/2005/8/layout/vProcess5"/>
    <dgm:cxn modelId="{9DB6E88C-6B1C-4359-BA47-0760C7ECB645}" type="presParOf" srcId="{A4E1AF8D-3201-414F-A1F1-7BF3806F3FB0}" destId="{BC6EE8FE-3466-43A7-A72E-884A0BEA13B1}" srcOrd="14"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8A5FE0C4-D36C-4193-8CCE-57FDBE2E91FF}" type="doc">
      <dgm:prSet loTypeId="urn:microsoft.com/office/officeart/2005/8/layout/vList2" loCatId="list" qsTypeId="urn:microsoft.com/office/officeart/2005/8/quickstyle/simple5" qsCatId="simple" csTypeId="urn:microsoft.com/office/officeart/2005/8/colors/accent1_2" csCatId="accent1" phldr="1"/>
      <dgm:spPr/>
      <dgm:t>
        <a:bodyPr/>
        <a:lstStyle/>
        <a:p>
          <a:endParaRPr lang="en-US"/>
        </a:p>
      </dgm:t>
    </dgm:pt>
    <dgm:pt modelId="{7B5EE0B8-4DA6-41E1-B76D-69FB004EABA1}">
      <dgm:prSet custT="1"/>
      <dgm:spPr>
        <a:solidFill>
          <a:srgbClr val="002060"/>
        </a:solidFill>
        <a:ln>
          <a:solidFill>
            <a:schemeClr val="accent1"/>
          </a:solidFill>
        </a:ln>
      </dgm:spPr>
      <dgm:t>
        <a:bodyPr/>
        <a:lstStyle/>
        <a:p>
          <a:r>
            <a:rPr lang="fr-FR" sz="2800" dirty="0">
              <a:latin typeface="Arial Narrow" panose="020B0606020202030204" pitchFamily="34" charset="0"/>
            </a:rPr>
            <a:t>1er tiers: seuil 01-voie d’accès SLI</a:t>
          </a:r>
          <a:endParaRPr lang="en-US" sz="2800" dirty="0">
            <a:latin typeface="Arial Narrow" panose="020B0606020202030204" pitchFamily="34" charset="0"/>
          </a:endParaRPr>
        </a:p>
      </dgm:t>
    </dgm:pt>
    <dgm:pt modelId="{E7421083-02BA-4793-B569-27F0B570D3DA}" type="parTrans" cxnId="{28397859-2F6C-4D4E-B401-353A77AD77B8}">
      <dgm:prSet/>
      <dgm:spPr/>
      <dgm:t>
        <a:bodyPr/>
        <a:lstStyle/>
        <a:p>
          <a:endParaRPr lang="en-US">
            <a:latin typeface="Arial Narrow" panose="020B0606020202030204" pitchFamily="34" charset="0"/>
          </a:endParaRPr>
        </a:p>
      </dgm:t>
    </dgm:pt>
    <dgm:pt modelId="{D1FC4BEB-A883-47FC-B910-B93823205FBA}" type="sibTrans" cxnId="{28397859-2F6C-4D4E-B401-353A77AD77B8}">
      <dgm:prSet/>
      <dgm:spPr/>
      <dgm:t>
        <a:bodyPr/>
        <a:lstStyle/>
        <a:p>
          <a:endParaRPr lang="en-US">
            <a:latin typeface="Arial Narrow" panose="020B0606020202030204" pitchFamily="34" charset="0"/>
          </a:endParaRPr>
        </a:p>
      </dgm:t>
    </dgm:pt>
    <dgm:pt modelId="{0FAED0CA-9EFD-41B8-8537-50758B65D76E}">
      <dgm:prSet/>
      <dgm:spPr>
        <a:solidFill>
          <a:srgbClr val="002060"/>
        </a:solidFill>
        <a:ln>
          <a:solidFill>
            <a:schemeClr val="accent1"/>
          </a:solidFill>
        </a:ln>
      </dgm:spPr>
      <dgm:t>
        <a:bodyPr/>
        <a:lstStyle/>
        <a:p>
          <a:r>
            <a:rPr lang="fr-FR">
              <a:latin typeface="Arial Narrow" panose="020B0606020202030204" pitchFamily="34" charset="0"/>
            </a:rPr>
            <a:t>2ème tiers: voie d’accès SLI- taxiway C3</a:t>
          </a:r>
          <a:endParaRPr lang="en-US">
            <a:latin typeface="Arial Narrow" panose="020B0606020202030204" pitchFamily="34" charset="0"/>
          </a:endParaRPr>
        </a:p>
      </dgm:t>
    </dgm:pt>
    <dgm:pt modelId="{7DF7E2A6-2F14-4386-AF74-833E5FC157FB}" type="parTrans" cxnId="{1B8F6BFD-9B0D-489B-8401-AADB50486327}">
      <dgm:prSet/>
      <dgm:spPr/>
      <dgm:t>
        <a:bodyPr/>
        <a:lstStyle/>
        <a:p>
          <a:endParaRPr lang="en-US">
            <a:latin typeface="Arial Narrow" panose="020B0606020202030204" pitchFamily="34" charset="0"/>
          </a:endParaRPr>
        </a:p>
      </dgm:t>
    </dgm:pt>
    <dgm:pt modelId="{9FB2593F-58D8-42F6-9AB3-C303EC337C74}" type="sibTrans" cxnId="{1B8F6BFD-9B0D-489B-8401-AADB50486327}">
      <dgm:prSet/>
      <dgm:spPr/>
      <dgm:t>
        <a:bodyPr/>
        <a:lstStyle/>
        <a:p>
          <a:endParaRPr lang="en-US">
            <a:latin typeface="Arial Narrow" panose="020B0606020202030204" pitchFamily="34" charset="0"/>
          </a:endParaRPr>
        </a:p>
      </dgm:t>
    </dgm:pt>
    <dgm:pt modelId="{93689263-C62E-4EE5-9BBF-779823684E03}">
      <dgm:prSet/>
      <dgm:spPr>
        <a:solidFill>
          <a:srgbClr val="002060"/>
        </a:solidFill>
        <a:ln>
          <a:solidFill>
            <a:schemeClr val="accent1"/>
          </a:solidFill>
        </a:ln>
      </dgm:spPr>
      <dgm:t>
        <a:bodyPr/>
        <a:lstStyle/>
        <a:p>
          <a:r>
            <a:rPr lang="fr-FR">
              <a:latin typeface="Arial Narrow" panose="020B0606020202030204" pitchFamily="34" charset="0"/>
            </a:rPr>
            <a:t>3ème tiers: taxiway C3-seuil 19</a:t>
          </a:r>
          <a:endParaRPr lang="en-US">
            <a:latin typeface="Arial Narrow" panose="020B0606020202030204" pitchFamily="34" charset="0"/>
          </a:endParaRPr>
        </a:p>
      </dgm:t>
    </dgm:pt>
    <dgm:pt modelId="{7E4E840B-6169-49AD-9E64-07A2802B9EEA}" type="parTrans" cxnId="{E4AE2E6E-5AEF-4676-B72D-BA7644EC2685}">
      <dgm:prSet/>
      <dgm:spPr/>
      <dgm:t>
        <a:bodyPr/>
        <a:lstStyle/>
        <a:p>
          <a:endParaRPr lang="en-US">
            <a:latin typeface="Arial Narrow" panose="020B0606020202030204" pitchFamily="34" charset="0"/>
          </a:endParaRPr>
        </a:p>
      </dgm:t>
    </dgm:pt>
    <dgm:pt modelId="{9F481009-0F50-4974-B45B-60B4F73BBBC7}" type="sibTrans" cxnId="{E4AE2E6E-5AEF-4676-B72D-BA7644EC2685}">
      <dgm:prSet/>
      <dgm:spPr/>
      <dgm:t>
        <a:bodyPr/>
        <a:lstStyle/>
        <a:p>
          <a:endParaRPr lang="en-US">
            <a:latin typeface="Arial Narrow" panose="020B0606020202030204" pitchFamily="34" charset="0"/>
          </a:endParaRPr>
        </a:p>
      </dgm:t>
    </dgm:pt>
    <dgm:pt modelId="{D05241B2-9F1F-4A8C-848C-1F7A2E327D18}" type="pres">
      <dgm:prSet presAssocID="{8A5FE0C4-D36C-4193-8CCE-57FDBE2E91FF}" presName="linear" presStyleCnt="0">
        <dgm:presLayoutVars>
          <dgm:animLvl val="lvl"/>
          <dgm:resizeHandles val="exact"/>
        </dgm:presLayoutVars>
      </dgm:prSet>
      <dgm:spPr/>
    </dgm:pt>
    <dgm:pt modelId="{9E3BA293-2E14-4310-9011-85F506239233}" type="pres">
      <dgm:prSet presAssocID="{7B5EE0B8-4DA6-41E1-B76D-69FB004EABA1}" presName="parentText" presStyleLbl="node1" presStyleIdx="0" presStyleCnt="3" custLinFactNeighborY="-54735">
        <dgm:presLayoutVars>
          <dgm:chMax val="0"/>
          <dgm:bulletEnabled val="1"/>
        </dgm:presLayoutVars>
      </dgm:prSet>
      <dgm:spPr/>
    </dgm:pt>
    <dgm:pt modelId="{B0952A92-8A8E-4424-936C-05F65D6D8697}" type="pres">
      <dgm:prSet presAssocID="{D1FC4BEB-A883-47FC-B910-B93823205FBA}" presName="spacer" presStyleCnt="0"/>
      <dgm:spPr/>
    </dgm:pt>
    <dgm:pt modelId="{BC89FCEE-89FB-49F9-9F35-79FF29E3FA6E}" type="pres">
      <dgm:prSet presAssocID="{0FAED0CA-9EFD-41B8-8537-50758B65D76E}" presName="parentText" presStyleLbl="node1" presStyleIdx="1" presStyleCnt="3">
        <dgm:presLayoutVars>
          <dgm:chMax val="0"/>
          <dgm:bulletEnabled val="1"/>
        </dgm:presLayoutVars>
      </dgm:prSet>
      <dgm:spPr/>
    </dgm:pt>
    <dgm:pt modelId="{70FEC808-173D-4528-92E2-6CB95E90C813}" type="pres">
      <dgm:prSet presAssocID="{9FB2593F-58D8-42F6-9AB3-C303EC337C74}" presName="spacer" presStyleCnt="0"/>
      <dgm:spPr/>
    </dgm:pt>
    <dgm:pt modelId="{3BBCF329-9641-4AC5-A85E-0417B966EE01}" type="pres">
      <dgm:prSet presAssocID="{93689263-C62E-4EE5-9BBF-779823684E03}" presName="parentText" presStyleLbl="node1" presStyleIdx="2" presStyleCnt="3">
        <dgm:presLayoutVars>
          <dgm:chMax val="0"/>
          <dgm:bulletEnabled val="1"/>
        </dgm:presLayoutVars>
      </dgm:prSet>
      <dgm:spPr/>
    </dgm:pt>
  </dgm:ptLst>
  <dgm:cxnLst>
    <dgm:cxn modelId="{E4AE2E6E-5AEF-4676-B72D-BA7644EC2685}" srcId="{8A5FE0C4-D36C-4193-8CCE-57FDBE2E91FF}" destId="{93689263-C62E-4EE5-9BBF-779823684E03}" srcOrd="2" destOrd="0" parTransId="{7E4E840B-6169-49AD-9E64-07A2802B9EEA}" sibTransId="{9F481009-0F50-4974-B45B-60B4F73BBBC7}"/>
    <dgm:cxn modelId="{28397859-2F6C-4D4E-B401-353A77AD77B8}" srcId="{8A5FE0C4-D36C-4193-8CCE-57FDBE2E91FF}" destId="{7B5EE0B8-4DA6-41E1-B76D-69FB004EABA1}" srcOrd="0" destOrd="0" parTransId="{E7421083-02BA-4793-B569-27F0B570D3DA}" sibTransId="{D1FC4BEB-A883-47FC-B910-B93823205FBA}"/>
    <dgm:cxn modelId="{630AEBAA-87DC-4356-A353-3B3F2626101B}" type="presOf" srcId="{93689263-C62E-4EE5-9BBF-779823684E03}" destId="{3BBCF329-9641-4AC5-A85E-0417B966EE01}" srcOrd="0" destOrd="0" presId="urn:microsoft.com/office/officeart/2005/8/layout/vList2"/>
    <dgm:cxn modelId="{B0570BCA-AA30-4353-8E4F-FBB920CCCAAA}" type="presOf" srcId="{0FAED0CA-9EFD-41B8-8537-50758B65D76E}" destId="{BC89FCEE-89FB-49F9-9F35-79FF29E3FA6E}" srcOrd="0" destOrd="0" presId="urn:microsoft.com/office/officeart/2005/8/layout/vList2"/>
    <dgm:cxn modelId="{6644ADE7-8B91-46C1-B814-8EB57B914055}" type="presOf" srcId="{8A5FE0C4-D36C-4193-8CCE-57FDBE2E91FF}" destId="{D05241B2-9F1F-4A8C-848C-1F7A2E327D18}" srcOrd="0" destOrd="0" presId="urn:microsoft.com/office/officeart/2005/8/layout/vList2"/>
    <dgm:cxn modelId="{CC1037F2-6305-4890-994C-717373597588}" type="presOf" srcId="{7B5EE0B8-4DA6-41E1-B76D-69FB004EABA1}" destId="{9E3BA293-2E14-4310-9011-85F506239233}" srcOrd="0" destOrd="0" presId="urn:microsoft.com/office/officeart/2005/8/layout/vList2"/>
    <dgm:cxn modelId="{1B8F6BFD-9B0D-489B-8401-AADB50486327}" srcId="{8A5FE0C4-D36C-4193-8CCE-57FDBE2E91FF}" destId="{0FAED0CA-9EFD-41B8-8537-50758B65D76E}" srcOrd="1" destOrd="0" parTransId="{7DF7E2A6-2F14-4386-AF74-833E5FC157FB}" sibTransId="{9FB2593F-58D8-42F6-9AB3-C303EC337C74}"/>
    <dgm:cxn modelId="{1122CA01-27D1-43AC-AF9D-20A0F4E20380}" type="presParOf" srcId="{D05241B2-9F1F-4A8C-848C-1F7A2E327D18}" destId="{9E3BA293-2E14-4310-9011-85F506239233}" srcOrd="0" destOrd="0" presId="urn:microsoft.com/office/officeart/2005/8/layout/vList2"/>
    <dgm:cxn modelId="{32F1963C-DBB3-4CF9-8537-366DB93C53A8}" type="presParOf" srcId="{D05241B2-9F1F-4A8C-848C-1F7A2E327D18}" destId="{B0952A92-8A8E-4424-936C-05F65D6D8697}" srcOrd="1" destOrd="0" presId="urn:microsoft.com/office/officeart/2005/8/layout/vList2"/>
    <dgm:cxn modelId="{D6734B4F-140B-4CDA-B8FC-D4C659D19424}" type="presParOf" srcId="{D05241B2-9F1F-4A8C-848C-1F7A2E327D18}" destId="{BC89FCEE-89FB-49F9-9F35-79FF29E3FA6E}" srcOrd="2" destOrd="0" presId="urn:microsoft.com/office/officeart/2005/8/layout/vList2"/>
    <dgm:cxn modelId="{D3897970-9E58-439A-852B-A321A3E82971}" type="presParOf" srcId="{D05241B2-9F1F-4A8C-848C-1F7A2E327D18}" destId="{70FEC808-173D-4528-92E2-6CB95E90C813}" srcOrd="3" destOrd="0" presId="urn:microsoft.com/office/officeart/2005/8/layout/vList2"/>
    <dgm:cxn modelId="{28BDE58D-C3F7-4AF3-8E08-A81FD6F52C75}" type="presParOf" srcId="{D05241B2-9F1F-4A8C-848C-1F7A2E327D18}" destId="{3BBCF329-9641-4AC5-A85E-0417B966EE01}" srcOrd="4" destOrd="0" presId="urn:microsoft.com/office/officeart/2005/8/layout/vList2"/>
  </dgm:cxnLst>
  <dgm:bg>
    <a:noFill/>
  </dgm:bg>
  <dgm:whole>
    <a:ln>
      <a:noFill/>
    </a:ln>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8CD9EB1-C1E1-4F95-9521-8FA9C83550D1}">
      <dsp:nvSpPr>
        <dsp:cNvPr id="0" name=""/>
        <dsp:cNvSpPr/>
      </dsp:nvSpPr>
      <dsp:spPr>
        <a:xfrm>
          <a:off x="-4006559" y="-615050"/>
          <a:ext cx="4774579" cy="4774579"/>
        </a:xfrm>
        <a:prstGeom prst="blockArc">
          <a:avLst>
            <a:gd name="adj1" fmla="val 18900000"/>
            <a:gd name="adj2" fmla="val 2700000"/>
            <a:gd name="adj3" fmla="val 452"/>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E01D3E8-BC88-499A-91FB-1D1E25608367}">
      <dsp:nvSpPr>
        <dsp:cNvPr id="0" name=""/>
        <dsp:cNvSpPr/>
      </dsp:nvSpPr>
      <dsp:spPr>
        <a:xfrm>
          <a:off x="402458" y="272499"/>
          <a:ext cx="6907657" cy="54528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2818" tIns="73660" rIns="73660" bIns="73660" numCol="1" spcCol="1270" anchor="ctr" anchorCtr="0">
          <a:noAutofit/>
        </a:bodyPr>
        <a:lstStyle/>
        <a:p>
          <a:pPr marL="0" lvl="0" indent="0" algn="l" defTabSz="1289050">
            <a:lnSpc>
              <a:spcPct val="90000"/>
            </a:lnSpc>
            <a:spcBef>
              <a:spcPct val="0"/>
            </a:spcBef>
            <a:spcAft>
              <a:spcPct val="35000"/>
            </a:spcAft>
            <a:buNone/>
          </a:pPr>
          <a:r>
            <a:rPr lang="fr-FR" sz="2900" kern="1200" dirty="0">
              <a:latin typeface="Arial Narrow" panose="020B0606020202030204" pitchFamily="34" charset="0"/>
            </a:rPr>
            <a:t>Préparatifs pour l’inspection </a:t>
          </a:r>
        </a:p>
      </dsp:txBody>
      <dsp:txXfrm>
        <a:off x="402458" y="272499"/>
        <a:ext cx="6907657" cy="545282"/>
      </dsp:txXfrm>
    </dsp:sp>
    <dsp:sp modelId="{EC6C8268-4072-4AC7-B82F-F647F8519936}">
      <dsp:nvSpPr>
        <dsp:cNvPr id="0" name=""/>
        <dsp:cNvSpPr/>
      </dsp:nvSpPr>
      <dsp:spPr>
        <a:xfrm>
          <a:off x="0" y="204339"/>
          <a:ext cx="681603" cy="681603"/>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5635FE5-E8E1-4317-A75F-4016C4A035BB}">
      <dsp:nvSpPr>
        <dsp:cNvPr id="0" name=""/>
        <dsp:cNvSpPr/>
      </dsp:nvSpPr>
      <dsp:spPr>
        <a:xfrm>
          <a:off x="762038" y="1090565"/>
          <a:ext cx="6595034" cy="54528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2818" tIns="73660" rIns="73660" bIns="73660" numCol="1" spcCol="1270" anchor="ctr" anchorCtr="0">
          <a:noAutofit/>
        </a:bodyPr>
        <a:lstStyle/>
        <a:p>
          <a:pPr marL="0" lvl="0" indent="0" algn="l" defTabSz="1289050">
            <a:lnSpc>
              <a:spcPct val="90000"/>
            </a:lnSpc>
            <a:spcBef>
              <a:spcPct val="0"/>
            </a:spcBef>
            <a:spcAft>
              <a:spcPct val="35000"/>
            </a:spcAft>
            <a:buNone/>
          </a:pPr>
          <a:r>
            <a:rPr lang="fr-FR" sz="2900" kern="1200" dirty="0">
              <a:latin typeface="Arial Narrow" panose="020B0606020202030204" pitchFamily="34" charset="0"/>
            </a:rPr>
            <a:t>Processus et méthode d’évaluation</a:t>
          </a:r>
        </a:p>
      </dsp:txBody>
      <dsp:txXfrm>
        <a:off x="762038" y="1090565"/>
        <a:ext cx="6595034" cy="545282"/>
      </dsp:txXfrm>
    </dsp:sp>
    <dsp:sp modelId="{F0A695B1-8906-497D-A5F0-C449129A2CF7}">
      <dsp:nvSpPr>
        <dsp:cNvPr id="0" name=""/>
        <dsp:cNvSpPr/>
      </dsp:nvSpPr>
      <dsp:spPr>
        <a:xfrm>
          <a:off x="374280" y="1022404"/>
          <a:ext cx="681603" cy="681603"/>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EB10A68-E5F3-4150-988A-BABB50A86B37}">
      <dsp:nvSpPr>
        <dsp:cNvPr id="0" name=""/>
        <dsp:cNvSpPr/>
      </dsp:nvSpPr>
      <dsp:spPr>
        <a:xfrm>
          <a:off x="762038" y="1942623"/>
          <a:ext cx="6595034" cy="54528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2818" tIns="73660" rIns="73660" bIns="73660" numCol="1" spcCol="1270" anchor="ctr" anchorCtr="0">
          <a:noAutofit/>
        </a:bodyPr>
        <a:lstStyle/>
        <a:p>
          <a:pPr marL="0" lvl="0" indent="0" algn="l" defTabSz="1289050">
            <a:lnSpc>
              <a:spcPct val="90000"/>
            </a:lnSpc>
            <a:spcBef>
              <a:spcPct val="0"/>
            </a:spcBef>
            <a:spcAft>
              <a:spcPct val="35000"/>
            </a:spcAft>
            <a:buNone/>
          </a:pPr>
          <a:r>
            <a:rPr lang="fr-FR" sz="2900" kern="1200" dirty="0">
              <a:latin typeface="Arial Narrow" panose="020B0606020202030204" pitchFamily="34" charset="0"/>
            </a:rPr>
            <a:t>Destinataire du compte rendu</a:t>
          </a:r>
        </a:p>
      </dsp:txBody>
      <dsp:txXfrm>
        <a:off x="762038" y="1942623"/>
        <a:ext cx="6595034" cy="545282"/>
      </dsp:txXfrm>
    </dsp:sp>
    <dsp:sp modelId="{4BCFE740-D90B-4A2D-9AA5-A14399188EB3}">
      <dsp:nvSpPr>
        <dsp:cNvPr id="0" name=""/>
        <dsp:cNvSpPr/>
      </dsp:nvSpPr>
      <dsp:spPr>
        <a:xfrm>
          <a:off x="374280" y="1840470"/>
          <a:ext cx="681603" cy="681603"/>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B01C0E2-67A4-4C0C-A90F-5011AE03281A}">
      <dsp:nvSpPr>
        <dsp:cNvPr id="0" name=""/>
        <dsp:cNvSpPr/>
      </dsp:nvSpPr>
      <dsp:spPr>
        <a:xfrm>
          <a:off x="402458" y="2726696"/>
          <a:ext cx="6907657" cy="54528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32818" tIns="73660" rIns="73660" bIns="73660" numCol="1" spcCol="1270" anchor="ctr" anchorCtr="0">
          <a:noAutofit/>
        </a:bodyPr>
        <a:lstStyle/>
        <a:p>
          <a:pPr marL="0" lvl="0" indent="0" algn="l" defTabSz="1289050">
            <a:lnSpc>
              <a:spcPct val="90000"/>
            </a:lnSpc>
            <a:spcBef>
              <a:spcPct val="0"/>
            </a:spcBef>
            <a:spcAft>
              <a:spcPct val="35000"/>
            </a:spcAft>
            <a:buNone/>
          </a:pPr>
          <a:r>
            <a:rPr lang="fr-FR" sz="2900" kern="1200">
              <a:latin typeface="Arial Narrow" panose="020B0606020202030204" pitchFamily="34" charset="0"/>
            </a:rPr>
            <a:t>L’entretien </a:t>
          </a:r>
        </a:p>
      </dsp:txBody>
      <dsp:txXfrm>
        <a:off x="402458" y="2726696"/>
        <a:ext cx="6907657" cy="545282"/>
      </dsp:txXfrm>
    </dsp:sp>
    <dsp:sp modelId="{8288BF56-F2CA-494C-B819-DC88F1402604}">
      <dsp:nvSpPr>
        <dsp:cNvPr id="0" name=""/>
        <dsp:cNvSpPr/>
      </dsp:nvSpPr>
      <dsp:spPr>
        <a:xfrm>
          <a:off x="61656" y="2658536"/>
          <a:ext cx="681603" cy="681603"/>
        </a:xfrm>
        <a:prstGeom prst="ellipse">
          <a:avLst/>
        </a:prstGeom>
        <a:solidFill>
          <a:schemeClr val="l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D7DCC8-7644-462C-9DD6-5632C329CD6F}">
      <dsp:nvSpPr>
        <dsp:cNvPr id="0" name=""/>
        <dsp:cNvSpPr/>
      </dsp:nvSpPr>
      <dsp:spPr>
        <a:xfrm>
          <a:off x="0" y="0"/>
          <a:ext cx="8324683" cy="832397"/>
        </a:xfrm>
        <a:prstGeom prst="roundRect">
          <a:avLst>
            <a:gd name="adj" fmla="val 10000"/>
          </a:avLst>
        </a:prstGeom>
        <a:solidFill>
          <a:srgbClr val="002060"/>
        </a:solidFill>
        <a:ln>
          <a:solidFill>
            <a:schemeClr val="accent1"/>
          </a:solid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fr-FR" sz="2400" kern="1200">
              <a:latin typeface="Arial Narrow" panose="020B0606020202030204" pitchFamily="34" charset="0"/>
            </a:rPr>
            <a:t>Les conditions de surface des pistes</a:t>
          </a:r>
          <a:endParaRPr lang="en-US" sz="2400" kern="1200">
            <a:latin typeface="Arial Narrow" panose="020B0606020202030204" pitchFamily="34" charset="0"/>
          </a:endParaRPr>
        </a:p>
      </dsp:txBody>
      <dsp:txXfrm>
        <a:off x="24380" y="24380"/>
        <a:ext cx="7329070" cy="783637"/>
      </dsp:txXfrm>
    </dsp:sp>
    <dsp:sp modelId="{4B4C29B2-DA13-4991-B919-3A5CA44F4D58}">
      <dsp:nvSpPr>
        <dsp:cNvPr id="0" name=""/>
        <dsp:cNvSpPr/>
      </dsp:nvSpPr>
      <dsp:spPr>
        <a:xfrm>
          <a:off x="621648" y="948008"/>
          <a:ext cx="8324683" cy="832397"/>
        </a:xfrm>
        <a:prstGeom prst="roundRect">
          <a:avLst>
            <a:gd name="adj" fmla="val 10000"/>
          </a:avLst>
        </a:prstGeom>
        <a:solidFill>
          <a:srgbClr val="002060"/>
        </a:solidFill>
        <a:ln>
          <a:solidFill>
            <a:schemeClr val="accent1"/>
          </a:solid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fr-FR" sz="2400" kern="1200">
              <a:latin typeface="Arial Narrow" panose="020B0606020202030204" pitchFamily="34" charset="0"/>
            </a:rPr>
            <a:t>Les descripteurs de la surface des pistes</a:t>
          </a:r>
          <a:endParaRPr lang="en-US" sz="2400" kern="1200" dirty="0">
            <a:latin typeface="Arial Narrow" panose="020B0606020202030204" pitchFamily="34" charset="0"/>
          </a:endParaRPr>
        </a:p>
      </dsp:txBody>
      <dsp:txXfrm>
        <a:off x="646028" y="972388"/>
        <a:ext cx="7113216" cy="783637"/>
      </dsp:txXfrm>
    </dsp:sp>
    <dsp:sp modelId="{F5EAF4FD-3A05-4749-8108-BBA65554062F}">
      <dsp:nvSpPr>
        <dsp:cNvPr id="0" name=""/>
        <dsp:cNvSpPr/>
      </dsp:nvSpPr>
      <dsp:spPr>
        <a:xfrm>
          <a:off x="1243296" y="1896017"/>
          <a:ext cx="8324683" cy="832397"/>
        </a:xfrm>
        <a:prstGeom prst="roundRect">
          <a:avLst>
            <a:gd name="adj" fmla="val 10000"/>
          </a:avLst>
        </a:prstGeom>
        <a:solidFill>
          <a:srgbClr val="002060"/>
        </a:solidFill>
        <a:ln>
          <a:solidFill>
            <a:schemeClr val="accent1"/>
          </a:solid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fr-FR" sz="2400" kern="1200">
              <a:latin typeface="Arial Narrow" panose="020B0606020202030204" pitchFamily="34" charset="0"/>
            </a:rPr>
            <a:t>La matrice d’évaluation de l’état des pistes (RCAM)</a:t>
          </a:r>
          <a:endParaRPr lang="en-US" sz="2400" kern="1200">
            <a:latin typeface="Arial Narrow" panose="020B0606020202030204" pitchFamily="34" charset="0"/>
          </a:endParaRPr>
        </a:p>
      </dsp:txBody>
      <dsp:txXfrm>
        <a:off x="1267676" y="1920397"/>
        <a:ext cx="7113216" cy="783637"/>
      </dsp:txXfrm>
    </dsp:sp>
    <dsp:sp modelId="{2FF4AD2E-EA11-4975-91C9-3253031618D1}">
      <dsp:nvSpPr>
        <dsp:cNvPr id="0" name=""/>
        <dsp:cNvSpPr/>
      </dsp:nvSpPr>
      <dsp:spPr>
        <a:xfrm>
          <a:off x="1864945" y="2844026"/>
          <a:ext cx="8324683" cy="832397"/>
        </a:xfrm>
        <a:prstGeom prst="roundRect">
          <a:avLst>
            <a:gd name="adj" fmla="val 10000"/>
          </a:avLst>
        </a:prstGeom>
        <a:solidFill>
          <a:srgbClr val="002060"/>
        </a:solidFill>
        <a:ln>
          <a:solidFill>
            <a:schemeClr val="accent1"/>
          </a:solid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fr-FR" sz="2400" kern="1200">
              <a:latin typeface="Arial Narrow" panose="020B0606020202030204" pitchFamily="34" charset="0"/>
            </a:rPr>
            <a:t>Le code d’état de piste (RWYCC)</a:t>
          </a:r>
          <a:endParaRPr lang="en-US" sz="2400" kern="1200">
            <a:latin typeface="Arial Narrow" panose="020B0606020202030204" pitchFamily="34" charset="0"/>
          </a:endParaRPr>
        </a:p>
      </dsp:txBody>
      <dsp:txXfrm>
        <a:off x="1889325" y="2868406"/>
        <a:ext cx="7113216" cy="783637"/>
      </dsp:txXfrm>
    </dsp:sp>
    <dsp:sp modelId="{8CF1E40E-B524-48DE-9BA9-68865F48886D}">
      <dsp:nvSpPr>
        <dsp:cNvPr id="0" name=""/>
        <dsp:cNvSpPr/>
      </dsp:nvSpPr>
      <dsp:spPr>
        <a:xfrm>
          <a:off x="2486593" y="3792035"/>
          <a:ext cx="8324683" cy="832397"/>
        </a:xfrm>
        <a:prstGeom prst="roundRect">
          <a:avLst>
            <a:gd name="adj" fmla="val 10000"/>
          </a:avLst>
        </a:prstGeom>
        <a:solidFill>
          <a:srgbClr val="002060"/>
        </a:solidFill>
        <a:ln>
          <a:solidFill>
            <a:schemeClr val="accent1"/>
          </a:solid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fr-FR" sz="2400" kern="1200">
              <a:latin typeface="Arial Narrow" panose="020B0606020202030204" pitchFamily="34" charset="0"/>
            </a:rPr>
            <a:t>Le rapport sur l’état des pistes (RCR)</a:t>
          </a:r>
          <a:endParaRPr lang="en-US" sz="2400" kern="1200">
            <a:latin typeface="Arial Narrow" panose="020B0606020202030204" pitchFamily="34" charset="0"/>
          </a:endParaRPr>
        </a:p>
      </dsp:txBody>
      <dsp:txXfrm>
        <a:off x="2510973" y="3816415"/>
        <a:ext cx="7113216" cy="783637"/>
      </dsp:txXfrm>
    </dsp:sp>
    <dsp:sp modelId="{AA521AAB-2C56-4B56-B6B5-D2BC47608497}">
      <dsp:nvSpPr>
        <dsp:cNvPr id="0" name=""/>
        <dsp:cNvSpPr/>
      </dsp:nvSpPr>
      <dsp:spPr>
        <a:xfrm>
          <a:off x="7783624" y="608112"/>
          <a:ext cx="541058" cy="541058"/>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latin typeface="Arial Narrow" panose="020B0606020202030204" pitchFamily="34" charset="0"/>
          </a:endParaRPr>
        </a:p>
      </dsp:txBody>
      <dsp:txXfrm>
        <a:off x="7905362" y="608112"/>
        <a:ext cx="297582" cy="407146"/>
      </dsp:txXfrm>
    </dsp:sp>
    <dsp:sp modelId="{43225D40-FA16-46A1-B1C7-AABFC7CCB275}">
      <dsp:nvSpPr>
        <dsp:cNvPr id="0" name=""/>
        <dsp:cNvSpPr/>
      </dsp:nvSpPr>
      <dsp:spPr>
        <a:xfrm>
          <a:off x="8405273" y="1556121"/>
          <a:ext cx="541058" cy="541058"/>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latin typeface="Arial Narrow" panose="020B0606020202030204" pitchFamily="34" charset="0"/>
          </a:endParaRPr>
        </a:p>
      </dsp:txBody>
      <dsp:txXfrm>
        <a:off x="8527011" y="1556121"/>
        <a:ext cx="297582" cy="407146"/>
      </dsp:txXfrm>
    </dsp:sp>
    <dsp:sp modelId="{9ED6139E-944C-46E8-95A9-73D9390A07AC}">
      <dsp:nvSpPr>
        <dsp:cNvPr id="0" name=""/>
        <dsp:cNvSpPr/>
      </dsp:nvSpPr>
      <dsp:spPr>
        <a:xfrm>
          <a:off x="9026921" y="2490257"/>
          <a:ext cx="541058" cy="541058"/>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latin typeface="Arial Narrow" panose="020B0606020202030204" pitchFamily="34" charset="0"/>
          </a:endParaRPr>
        </a:p>
      </dsp:txBody>
      <dsp:txXfrm>
        <a:off x="9148659" y="2490257"/>
        <a:ext cx="297582" cy="407146"/>
      </dsp:txXfrm>
    </dsp:sp>
    <dsp:sp modelId="{EB545E44-E60C-43AA-9C77-6A564FBC95F3}">
      <dsp:nvSpPr>
        <dsp:cNvPr id="0" name=""/>
        <dsp:cNvSpPr/>
      </dsp:nvSpPr>
      <dsp:spPr>
        <a:xfrm>
          <a:off x="9648569" y="3447514"/>
          <a:ext cx="541058" cy="541058"/>
        </a:xfrm>
        <a:prstGeom prst="downArrow">
          <a:avLst>
            <a:gd name="adj1" fmla="val 55000"/>
            <a:gd name="adj2" fmla="val 45000"/>
          </a:avLst>
        </a:prstGeom>
        <a:solidFill>
          <a:schemeClr val="accent1">
            <a:alpha val="90000"/>
            <a:tint val="40000"/>
            <a:hueOff val="0"/>
            <a:satOff val="0"/>
            <a:lumOff val="0"/>
            <a:alphaOff val="0"/>
          </a:schemeClr>
        </a:solidFill>
        <a:ln w="6350" cap="flat" cmpd="sng" algn="ctr">
          <a:solidFill>
            <a:schemeClr val="accent1">
              <a:alpha val="90000"/>
              <a:tint val="40000"/>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30480" tIns="30480" rIns="30480" bIns="30480" numCol="1" spcCol="1270" anchor="ctr" anchorCtr="0">
          <a:noAutofit/>
        </a:bodyPr>
        <a:lstStyle/>
        <a:p>
          <a:pPr marL="0" lvl="0" indent="0" algn="ctr" defTabSz="1066800">
            <a:lnSpc>
              <a:spcPct val="90000"/>
            </a:lnSpc>
            <a:spcBef>
              <a:spcPct val="0"/>
            </a:spcBef>
            <a:spcAft>
              <a:spcPct val="35000"/>
            </a:spcAft>
            <a:buNone/>
          </a:pPr>
          <a:endParaRPr lang="en-US" sz="2400" kern="1200">
            <a:latin typeface="Arial Narrow" panose="020B0606020202030204" pitchFamily="34" charset="0"/>
          </a:endParaRPr>
        </a:p>
      </dsp:txBody>
      <dsp:txXfrm>
        <a:off x="9770307" y="3447514"/>
        <a:ext cx="297582" cy="4071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3BA293-2E14-4310-9011-85F506239233}">
      <dsp:nvSpPr>
        <dsp:cNvPr id="0" name=""/>
        <dsp:cNvSpPr/>
      </dsp:nvSpPr>
      <dsp:spPr>
        <a:xfrm>
          <a:off x="0" y="0"/>
          <a:ext cx="7868038" cy="655200"/>
        </a:xfrm>
        <a:prstGeom prst="roundRect">
          <a:avLst/>
        </a:prstGeom>
        <a:solidFill>
          <a:srgbClr val="002060"/>
        </a:solidFill>
        <a:ln>
          <a:solidFill>
            <a:schemeClr val="accent1"/>
          </a:solid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fr-FR" sz="2800" kern="1200" dirty="0">
              <a:latin typeface="Arial Narrow" panose="020B0606020202030204" pitchFamily="34" charset="0"/>
            </a:rPr>
            <a:t>1er tiers: seuil 01-voie d’accès SLI</a:t>
          </a:r>
          <a:endParaRPr lang="en-US" sz="2800" kern="1200" dirty="0">
            <a:latin typeface="Arial Narrow" panose="020B0606020202030204" pitchFamily="34" charset="0"/>
          </a:endParaRPr>
        </a:p>
      </dsp:txBody>
      <dsp:txXfrm>
        <a:off x="31984" y="31984"/>
        <a:ext cx="7804070" cy="591232"/>
      </dsp:txXfrm>
    </dsp:sp>
    <dsp:sp modelId="{BC89FCEE-89FB-49F9-9F35-79FF29E3FA6E}">
      <dsp:nvSpPr>
        <dsp:cNvPr id="0" name=""/>
        <dsp:cNvSpPr/>
      </dsp:nvSpPr>
      <dsp:spPr>
        <a:xfrm>
          <a:off x="0" y="779979"/>
          <a:ext cx="7868038" cy="655200"/>
        </a:xfrm>
        <a:prstGeom prst="roundRect">
          <a:avLst/>
        </a:prstGeom>
        <a:solidFill>
          <a:srgbClr val="002060"/>
        </a:solidFill>
        <a:ln>
          <a:solidFill>
            <a:schemeClr val="accent1"/>
          </a:solid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fr-FR" sz="2800" kern="1200">
              <a:latin typeface="Arial Narrow" panose="020B0606020202030204" pitchFamily="34" charset="0"/>
            </a:rPr>
            <a:t>2ème tiers: voie d’accès SLI- taxiway C3</a:t>
          </a:r>
          <a:endParaRPr lang="en-US" sz="2800" kern="1200">
            <a:latin typeface="Arial Narrow" panose="020B0606020202030204" pitchFamily="34" charset="0"/>
          </a:endParaRPr>
        </a:p>
      </dsp:txBody>
      <dsp:txXfrm>
        <a:off x="31984" y="811963"/>
        <a:ext cx="7804070" cy="591232"/>
      </dsp:txXfrm>
    </dsp:sp>
    <dsp:sp modelId="{3BBCF329-9641-4AC5-A85E-0417B966EE01}">
      <dsp:nvSpPr>
        <dsp:cNvPr id="0" name=""/>
        <dsp:cNvSpPr/>
      </dsp:nvSpPr>
      <dsp:spPr>
        <a:xfrm>
          <a:off x="0" y="1515819"/>
          <a:ext cx="7868038" cy="655200"/>
        </a:xfrm>
        <a:prstGeom prst="roundRect">
          <a:avLst/>
        </a:prstGeom>
        <a:solidFill>
          <a:srgbClr val="002060"/>
        </a:solidFill>
        <a:ln>
          <a:solidFill>
            <a:schemeClr val="accent1"/>
          </a:solid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fr-FR" sz="2800" kern="1200">
              <a:latin typeface="Arial Narrow" panose="020B0606020202030204" pitchFamily="34" charset="0"/>
            </a:rPr>
            <a:t>3ème tiers: taxiway C3-seuil 19</a:t>
          </a:r>
          <a:endParaRPr lang="en-US" sz="2800" kern="1200">
            <a:latin typeface="Arial Narrow" panose="020B0606020202030204" pitchFamily="34" charset="0"/>
          </a:endParaRPr>
        </a:p>
      </dsp:txBody>
      <dsp:txXfrm>
        <a:off x="31984" y="1547803"/>
        <a:ext cx="7804070" cy="591232"/>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mv>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p:spTree>
      <p:nvGrpSpPr>
        <p:cNvPr id="1" name=""/>
        <p:cNvGrpSpPr/>
        <p:nvPr/>
      </p:nvGrpSpPr>
      <p:grpSpPr>
        <a:xfrm>
          <a:off x="0" y="0"/>
          <a:ext cx="0" cy="0"/>
          <a:chOff x="0" y="0"/>
          <a:chExt cx="0" cy="0"/>
        </a:xfrm>
      </p:grpSpPr>
      <p:sp>
        <p:nvSpPr>
          <p:cNvPr id="13" name="Espace réservé pour une image  12">
            <a:extLst>
              <a:ext uri="{FF2B5EF4-FFF2-40B4-BE49-F238E27FC236}">
                <a16:creationId xmlns:a16="http://schemas.microsoft.com/office/drawing/2014/main" id="{19F07926-8966-9044-8BCD-9034795CD159}"/>
              </a:ext>
            </a:extLst>
          </p:cNvPr>
          <p:cNvSpPr>
            <a:spLocks noGrp="1"/>
          </p:cNvSpPr>
          <p:nvPr>
            <p:ph type="pic" sz="quarter" idx="13" hasCustomPrompt="1"/>
          </p:nvPr>
        </p:nvSpPr>
        <p:spPr>
          <a:xfrm>
            <a:off x="6489751" y="1"/>
            <a:ext cx="5702249" cy="6872180"/>
          </a:xfrm>
          <a:custGeom>
            <a:avLst/>
            <a:gdLst>
              <a:gd name="connsiteX0" fmla="*/ 0 w 7150100"/>
              <a:gd name="connsiteY0" fmla="*/ 0 h 6851650"/>
              <a:gd name="connsiteX1" fmla="*/ 7150100 w 7150100"/>
              <a:gd name="connsiteY1" fmla="*/ 0 h 6851650"/>
              <a:gd name="connsiteX2" fmla="*/ 7150100 w 7150100"/>
              <a:gd name="connsiteY2" fmla="*/ 6851650 h 6851650"/>
              <a:gd name="connsiteX3" fmla="*/ 0 w 7150100"/>
              <a:gd name="connsiteY3" fmla="*/ 6851650 h 6851650"/>
              <a:gd name="connsiteX4" fmla="*/ 0 w 7150100"/>
              <a:gd name="connsiteY4" fmla="*/ 0 h 6851650"/>
              <a:gd name="connsiteX0" fmla="*/ 3217086 w 7150100"/>
              <a:gd name="connsiteY0" fmla="*/ 0 h 6851650"/>
              <a:gd name="connsiteX1" fmla="*/ 7150100 w 7150100"/>
              <a:gd name="connsiteY1" fmla="*/ 0 h 6851650"/>
              <a:gd name="connsiteX2" fmla="*/ 7150100 w 7150100"/>
              <a:gd name="connsiteY2" fmla="*/ 6851650 h 6851650"/>
              <a:gd name="connsiteX3" fmla="*/ 0 w 7150100"/>
              <a:gd name="connsiteY3" fmla="*/ 6851650 h 6851650"/>
              <a:gd name="connsiteX4" fmla="*/ 3217086 w 7150100"/>
              <a:gd name="connsiteY4" fmla="*/ 0 h 6851650"/>
              <a:gd name="connsiteX0" fmla="*/ 1755381 w 5688395"/>
              <a:gd name="connsiteY0" fmla="*/ 0 h 6858325"/>
              <a:gd name="connsiteX1" fmla="*/ 5688395 w 5688395"/>
              <a:gd name="connsiteY1" fmla="*/ 0 h 6858325"/>
              <a:gd name="connsiteX2" fmla="*/ 5688395 w 5688395"/>
              <a:gd name="connsiteY2" fmla="*/ 6851650 h 6858325"/>
              <a:gd name="connsiteX3" fmla="*/ 0 w 5688395"/>
              <a:gd name="connsiteY3" fmla="*/ 6858325 h 6858325"/>
              <a:gd name="connsiteX4" fmla="*/ 1755381 w 5688395"/>
              <a:gd name="connsiteY4" fmla="*/ 0 h 6858325"/>
              <a:gd name="connsiteX0" fmla="*/ 1769235 w 5702249"/>
              <a:gd name="connsiteY0" fmla="*/ 0 h 6872180"/>
              <a:gd name="connsiteX1" fmla="*/ 5702249 w 5702249"/>
              <a:gd name="connsiteY1" fmla="*/ 0 h 6872180"/>
              <a:gd name="connsiteX2" fmla="*/ 5702249 w 5702249"/>
              <a:gd name="connsiteY2" fmla="*/ 6851650 h 6872180"/>
              <a:gd name="connsiteX3" fmla="*/ 0 w 5702249"/>
              <a:gd name="connsiteY3" fmla="*/ 6872180 h 6872180"/>
              <a:gd name="connsiteX4" fmla="*/ 1769235 w 5702249"/>
              <a:gd name="connsiteY4" fmla="*/ 0 h 6872180"/>
              <a:gd name="connsiteX0" fmla="*/ 1769235 w 5702249"/>
              <a:gd name="connsiteY0" fmla="*/ 0 h 6872180"/>
              <a:gd name="connsiteX1" fmla="*/ 5702249 w 5702249"/>
              <a:gd name="connsiteY1" fmla="*/ 0 h 6872180"/>
              <a:gd name="connsiteX2" fmla="*/ 5702249 w 5702249"/>
              <a:gd name="connsiteY2" fmla="*/ 6865505 h 6872180"/>
              <a:gd name="connsiteX3" fmla="*/ 0 w 5702249"/>
              <a:gd name="connsiteY3" fmla="*/ 6872180 h 6872180"/>
              <a:gd name="connsiteX4" fmla="*/ 1769235 w 5702249"/>
              <a:gd name="connsiteY4" fmla="*/ 0 h 6872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02249" h="6872180">
                <a:moveTo>
                  <a:pt x="1769235" y="0"/>
                </a:moveTo>
                <a:lnTo>
                  <a:pt x="5702249" y="0"/>
                </a:lnTo>
                <a:lnTo>
                  <a:pt x="5702249" y="6865505"/>
                </a:lnTo>
                <a:lnTo>
                  <a:pt x="0" y="6872180"/>
                </a:lnTo>
                <a:lnTo>
                  <a:pt x="1769235" y="0"/>
                </a:lnTo>
                <a:close/>
              </a:path>
            </a:pathLst>
          </a:custGeom>
          <a:pattFill prst="pct5">
            <a:fgClr>
              <a:schemeClr val="tx2"/>
            </a:fgClr>
            <a:bgClr>
              <a:schemeClr val="bg1"/>
            </a:bgClr>
          </a:pattFill>
        </p:spPr>
        <p:txBody>
          <a:bodyPr anchor="ctr" anchorCtr="1"/>
          <a:lstStyle>
            <a:lvl1pPr marL="0" indent="0">
              <a:buFontTx/>
              <a:buNone/>
              <a:defRPr/>
            </a:lvl1pPr>
          </a:lstStyle>
          <a:p>
            <a:r>
              <a:rPr lang="fr-FR" dirty="0"/>
              <a:t> </a:t>
            </a:r>
          </a:p>
        </p:txBody>
      </p:sp>
      <p:sp>
        <p:nvSpPr>
          <p:cNvPr id="7" name="Rectangle 4">
            <a:extLst>
              <a:ext uri="{FF2B5EF4-FFF2-40B4-BE49-F238E27FC236}">
                <a16:creationId xmlns:a16="http://schemas.microsoft.com/office/drawing/2014/main" id="{0D066544-DBEB-094C-91AC-C773283CF7DA}"/>
              </a:ext>
            </a:extLst>
          </p:cNvPr>
          <p:cNvSpPr/>
          <p:nvPr userDrawn="1"/>
        </p:nvSpPr>
        <p:spPr>
          <a:xfrm>
            <a:off x="-18126" y="-24805"/>
            <a:ext cx="8287783" cy="6891298"/>
          </a:xfrm>
          <a:custGeom>
            <a:avLst/>
            <a:gdLst>
              <a:gd name="connsiteX0" fmla="*/ 0 w 4240307"/>
              <a:gd name="connsiteY0" fmla="*/ 0 h 5898776"/>
              <a:gd name="connsiteX1" fmla="*/ 4240307 w 4240307"/>
              <a:gd name="connsiteY1" fmla="*/ 0 h 5898776"/>
              <a:gd name="connsiteX2" fmla="*/ 4240307 w 4240307"/>
              <a:gd name="connsiteY2" fmla="*/ 5898776 h 5898776"/>
              <a:gd name="connsiteX3" fmla="*/ 0 w 4240307"/>
              <a:gd name="connsiteY3" fmla="*/ 5898776 h 5898776"/>
              <a:gd name="connsiteX4" fmla="*/ 0 w 4240307"/>
              <a:gd name="connsiteY4" fmla="*/ 0 h 5898776"/>
              <a:gd name="connsiteX0" fmla="*/ 0 w 4240307"/>
              <a:gd name="connsiteY0" fmla="*/ 0 h 5898776"/>
              <a:gd name="connsiteX1" fmla="*/ 4240307 w 4240307"/>
              <a:gd name="connsiteY1" fmla="*/ 0 h 5898776"/>
              <a:gd name="connsiteX2" fmla="*/ 2841813 w 4240307"/>
              <a:gd name="connsiteY2" fmla="*/ 5898776 h 5898776"/>
              <a:gd name="connsiteX3" fmla="*/ 0 w 4240307"/>
              <a:gd name="connsiteY3" fmla="*/ 5898776 h 5898776"/>
              <a:gd name="connsiteX4" fmla="*/ 0 w 4240307"/>
              <a:gd name="connsiteY4" fmla="*/ 0 h 5898776"/>
              <a:gd name="connsiteX0" fmla="*/ 0 w 6580095"/>
              <a:gd name="connsiteY0" fmla="*/ 0 h 5907741"/>
              <a:gd name="connsiteX1" fmla="*/ 6580095 w 6580095"/>
              <a:gd name="connsiteY1" fmla="*/ 8965 h 5907741"/>
              <a:gd name="connsiteX2" fmla="*/ 5181601 w 6580095"/>
              <a:gd name="connsiteY2" fmla="*/ 5907741 h 5907741"/>
              <a:gd name="connsiteX3" fmla="*/ 2339788 w 6580095"/>
              <a:gd name="connsiteY3" fmla="*/ 5907741 h 5907741"/>
              <a:gd name="connsiteX4" fmla="*/ 0 w 6580095"/>
              <a:gd name="connsiteY4" fmla="*/ 0 h 5907741"/>
              <a:gd name="connsiteX0" fmla="*/ 17930 w 6598025"/>
              <a:gd name="connsiteY0" fmla="*/ 0 h 5916705"/>
              <a:gd name="connsiteX1" fmla="*/ 6598025 w 6598025"/>
              <a:gd name="connsiteY1" fmla="*/ 8965 h 5916705"/>
              <a:gd name="connsiteX2" fmla="*/ 5199531 w 6598025"/>
              <a:gd name="connsiteY2" fmla="*/ 5907741 h 5916705"/>
              <a:gd name="connsiteX3" fmla="*/ 0 w 6598025"/>
              <a:gd name="connsiteY3" fmla="*/ 5916705 h 5916705"/>
              <a:gd name="connsiteX4" fmla="*/ 17930 w 6598025"/>
              <a:gd name="connsiteY4" fmla="*/ 0 h 5916705"/>
              <a:gd name="connsiteX0" fmla="*/ 896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8966 w 6598025"/>
              <a:gd name="connsiteY4" fmla="*/ 8964 h 5907740"/>
              <a:gd name="connsiteX0" fmla="*/ 505256 w 6598025"/>
              <a:gd name="connsiteY0" fmla="*/ 253336 h 5907740"/>
              <a:gd name="connsiteX1" fmla="*/ 6598025 w 6598025"/>
              <a:gd name="connsiteY1" fmla="*/ 0 h 5907740"/>
              <a:gd name="connsiteX2" fmla="*/ 5199531 w 6598025"/>
              <a:gd name="connsiteY2" fmla="*/ 5898776 h 5907740"/>
              <a:gd name="connsiteX3" fmla="*/ 0 w 6598025"/>
              <a:gd name="connsiteY3" fmla="*/ 5907740 h 5907740"/>
              <a:gd name="connsiteX4" fmla="*/ 505256 w 6598025"/>
              <a:gd name="connsiteY4" fmla="*/ 253336 h 5907740"/>
              <a:gd name="connsiteX0" fmla="*/ 3261 w 6598025"/>
              <a:gd name="connsiteY0" fmla="*/ 0 h 5917104"/>
              <a:gd name="connsiteX1" fmla="*/ 6598025 w 6598025"/>
              <a:gd name="connsiteY1" fmla="*/ 9364 h 5917104"/>
              <a:gd name="connsiteX2" fmla="*/ 5199531 w 6598025"/>
              <a:gd name="connsiteY2" fmla="*/ 5908140 h 5917104"/>
              <a:gd name="connsiteX3" fmla="*/ 0 w 6598025"/>
              <a:gd name="connsiteY3" fmla="*/ 5917104 h 5917104"/>
              <a:gd name="connsiteX4" fmla="*/ 3261 w 6598025"/>
              <a:gd name="connsiteY4" fmla="*/ 0 h 5917104"/>
              <a:gd name="connsiteX0" fmla="*/ 3261 w 6603557"/>
              <a:gd name="connsiteY0" fmla="*/ 0 h 5917104"/>
              <a:gd name="connsiteX1" fmla="*/ 6603557 w 6603557"/>
              <a:gd name="connsiteY1" fmla="*/ 3440 h 5917104"/>
              <a:gd name="connsiteX2" fmla="*/ 5199531 w 6603557"/>
              <a:gd name="connsiteY2" fmla="*/ 5908140 h 5917104"/>
              <a:gd name="connsiteX3" fmla="*/ 0 w 6603557"/>
              <a:gd name="connsiteY3" fmla="*/ 5917104 h 5917104"/>
              <a:gd name="connsiteX4" fmla="*/ 3261 w 6603557"/>
              <a:gd name="connsiteY4" fmla="*/ 0 h 5917104"/>
              <a:gd name="connsiteX0" fmla="*/ 3261 w 6603557"/>
              <a:gd name="connsiteY0" fmla="*/ 0 h 5917104"/>
              <a:gd name="connsiteX1" fmla="*/ 6603557 w 6603557"/>
              <a:gd name="connsiteY1" fmla="*/ 3440 h 5917104"/>
              <a:gd name="connsiteX2" fmla="*/ 5050176 w 6603557"/>
              <a:gd name="connsiteY2" fmla="*/ 5842974 h 5917104"/>
              <a:gd name="connsiteX3" fmla="*/ 0 w 6603557"/>
              <a:gd name="connsiteY3" fmla="*/ 5917104 h 5917104"/>
              <a:gd name="connsiteX4" fmla="*/ 3261 w 6603557"/>
              <a:gd name="connsiteY4" fmla="*/ 0 h 5917104"/>
              <a:gd name="connsiteX0" fmla="*/ 3261 w 6603557"/>
              <a:gd name="connsiteY0" fmla="*/ 0 h 5917104"/>
              <a:gd name="connsiteX1" fmla="*/ 6603557 w 6603557"/>
              <a:gd name="connsiteY1" fmla="*/ 3440 h 5917104"/>
              <a:gd name="connsiteX2" fmla="*/ 5188467 w 6603557"/>
              <a:gd name="connsiteY2" fmla="*/ 5878519 h 5917104"/>
              <a:gd name="connsiteX3" fmla="*/ 0 w 6603557"/>
              <a:gd name="connsiteY3" fmla="*/ 5917104 h 5917104"/>
              <a:gd name="connsiteX4" fmla="*/ 3261 w 6603557"/>
              <a:gd name="connsiteY4" fmla="*/ 0 h 5917104"/>
              <a:gd name="connsiteX0" fmla="*/ 70 w 6600366"/>
              <a:gd name="connsiteY0" fmla="*/ 0 h 5878519"/>
              <a:gd name="connsiteX1" fmla="*/ 6600366 w 6600366"/>
              <a:gd name="connsiteY1" fmla="*/ 3440 h 5878519"/>
              <a:gd name="connsiteX2" fmla="*/ 5185276 w 6600366"/>
              <a:gd name="connsiteY2" fmla="*/ 5878519 h 5878519"/>
              <a:gd name="connsiteX3" fmla="*/ 367428 w 6600366"/>
              <a:gd name="connsiteY3" fmla="*/ 5579426 h 5878519"/>
              <a:gd name="connsiteX4" fmla="*/ 70 w 6600366"/>
              <a:gd name="connsiteY4" fmla="*/ 0 h 5878519"/>
              <a:gd name="connsiteX0" fmla="*/ 8793 w 6609089"/>
              <a:gd name="connsiteY0" fmla="*/ 0 h 5881558"/>
              <a:gd name="connsiteX1" fmla="*/ 6609089 w 6609089"/>
              <a:gd name="connsiteY1" fmla="*/ 3440 h 5881558"/>
              <a:gd name="connsiteX2" fmla="*/ 5193999 w 6609089"/>
              <a:gd name="connsiteY2" fmla="*/ 5878519 h 5881558"/>
              <a:gd name="connsiteX3" fmla="*/ 0 w 6609089"/>
              <a:gd name="connsiteY3" fmla="*/ 5881558 h 5881558"/>
              <a:gd name="connsiteX4" fmla="*/ 8793 w 6609089"/>
              <a:gd name="connsiteY4" fmla="*/ 0 h 5881558"/>
              <a:gd name="connsiteX0" fmla="*/ 1499 w 6612857"/>
              <a:gd name="connsiteY0" fmla="*/ 0 h 5887482"/>
              <a:gd name="connsiteX1" fmla="*/ 6612857 w 6612857"/>
              <a:gd name="connsiteY1" fmla="*/ 9364 h 5887482"/>
              <a:gd name="connsiteX2" fmla="*/ 5197767 w 6612857"/>
              <a:gd name="connsiteY2" fmla="*/ 5884443 h 5887482"/>
              <a:gd name="connsiteX3" fmla="*/ 3768 w 6612857"/>
              <a:gd name="connsiteY3" fmla="*/ 5887482 h 5887482"/>
              <a:gd name="connsiteX4" fmla="*/ 1499 w 6612857"/>
              <a:gd name="connsiteY4" fmla="*/ 0 h 5887482"/>
              <a:gd name="connsiteX0" fmla="*/ 1140 w 6618030"/>
              <a:gd name="connsiteY0" fmla="*/ 0 h 5893406"/>
              <a:gd name="connsiteX1" fmla="*/ 6618030 w 6618030"/>
              <a:gd name="connsiteY1" fmla="*/ 15288 h 5893406"/>
              <a:gd name="connsiteX2" fmla="*/ 5202940 w 6618030"/>
              <a:gd name="connsiteY2" fmla="*/ 5890367 h 5893406"/>
              <a:gd name="connsiteX3" fmla="*/ 8941 w 6618030"/>
              <a:gd name="connsiteY3" fmla="*/ 5893406 h 5893406"/>
              <a:gd name="connsiteX4" fmla="*/ 1140 w 6618030"/>
              <a:gd name="connsiteY4" fmla="*/ 0 h 5893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18030" h="5893406">
                <a:moveTo>
                  <a:pt x="1140" y="0"/>
                </a:moveTo>
                <a:lnTo>
                  <a:pt x="6618030" y="15288"/>
                </a:lnTo>
                <a:lnTo>
                  <a:pt x="5202940" y="5890367"/>
                </a:lnTo>
                <a:lnTo>
                  <a:pt x="8941" y="5893406"/>
                </a:lnTo>
                <a:cubicBezTo>
                  <a:pt x="14918" y="3921171"/>
                  <a:pt x="-4837" y="1972235"/>
                  <a:pt x="1140"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1C8CB64-3DFC-A449-AFEB-15BBFE784BED}"/>
              </a:ext>
            </a:extLst>
          </p:cNvPr>
          <p:cNvSpPr/>
          <p:nvPr userDrawn="1"/>
        </p:nvSpPr>
        <p:spPr>
          <a:xfrm>
            <a:off x="5172075" y="2295525"/>
            <a:ext cx="783874" cy="45719"/>
          </a:xfrm>
          <a:prstGeom prst="rect">
            <a:avLst/>
          </a:prstGeom>
          <a:solidFill>
            <a:srgbClr val="E2B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CAB4FA39-C6E2-C141-BE21-D29324CE3CA9}"/>
              </a:ext>
            </a:extLst>
          </p:cNvPr>
          <p:cNvSpPr>
            <a:spLocks noGrp="1"/>
          </p:cNvSpPr>
          <p:nvPr>
            <p:ph type="ctrTitle"/>
          </p:nvPr>
        </p:nvSpPr>
        <p:spPr>
          <a:xfrm>
            <a:off x="813787" y="1612854"/>
            <a:ext cx="6066407" cy="2387600"/>
          </a:xfrm>
        </p:spPr>
        <p:txBody>
          <a:bodyPr anchor="b">
            <a:normAutofit/>
          </a:bodyPr>
          <a:lstStyle>
            <a:lvl1pPr algn="l">
              <a:defRPr sz="3600" b="1">
                <a:solidFill>
                  <a:schemeClr val="bg1"/>
                </a:solidFill>
              </a:defRPr>
            </a:lvl1pPr>
          </a:lstStyle>
          <a:p>
            <a:r>
              <a:rPr lang="fr-CA" dirty="0"/>
              <a:t>Modifier le style du titre</a:t>
            </a:r>
            <a:endParaRPr lang="fr-FR" dirty="0"/>
          </a:p>
        </p:txBody>
      </p:sp>
      <p:sp>
        <p:nvSpPr>
          <p:cNvPr id="3" name="Sous-titre 2">
            <a:extLst>
              <a:ext uri="{FF2B5EF4-FFF2-40B4-BE49-F238E27FC236}">
                <a16:creationId xmlns:a16="http://schemas.microsoft.com/office/drawing/2014/main" id="{1EEC51FA-3C61-0844-81D7-86102BA3B39A}"/>
              </a:ext>
            </a:extLst>
          </p:cNvPr>
          <p:cNvSpPr>
            <a:spLocks noGrp="1"/>
          </p:cNvSpPr>
          <p:nvPr>
            <p:ph type="subTitle" idx="1"/>
          </p:nvPr>
        </p:nvSpPr>
        <p:spPr>
          <a:xfrm>
            <a:off x="813787" y="4092529"/>
            <a:ext cx="6066407" cy="1655762"/>
          </a:xfrm>
        </p:spPr>
        <p:txBody>
          <a:bodyPr>
            <a:normAutofit/>
          </a:bodyPr>
          <a:lstStyle>
            <a:lvl1pPr marL="0" indent="0" algn="l">
              <a:buNone/>
              <a:defRPr sz="2000">
                <a:solidFill>
                  <a:srgbClr val="E3B83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CA" dirty="0"/>
              <a:t>Modifier le style des sous-titres du masque</a:t>
            </a:r>
            <a:endParaRPr lang="fr-FR" dirty="0"/>
          </a:p>
        </p:txBody>
      </p:sp>
      <p:sp>
        <p:nvSpPr>
          <p:cNvPr id="4" name="ZoneTexte 35">
            <a:extLst>
              <a:ext uri="{FF2B5EF4-FFF2-40B4-BE49-F238E27FC236}">
                <a16:creationId xmlns:a16="http://schemas.microsoft.com/office/drawing/2014/main" id="{39AC80B1-A669-A606-543D-39C830FD047E}"/>
              </a:ext>
            </a:extLst>
          </p:cNvPr>
          <p:cNvSpPr txBox="1">
            <a:spLocks noChangeArrowheads="1"/>
          </p:cNvSpPr>
          <p:nvPr userDrawn="1"/>
        </p:nvSpPr>
        <p:spPr bwMode="auto">
          <a:xfrm>
            <a:off x="2274427" y="1436390"/>
            <a:ext cx="3821573" cy="830997"/>
          </a:xfrm>
          <a:prstGeom prst="rect">
            <a:avLst/>
          </a:prstGeom>
          <a:noFill/>
          <a:ln w="9525">
            <a:noFill/>
            <a:miter lim="800000"/>
            <a:headEnd/>
            <a:tailEnd/>
          </a:ln>
        </p:spPr>
        <p:txBody>
          <a:bodyPr wrap="square">
            <a:spAutoFit/>
          </a:bodyPr>
          <a:lstStyle/>
          <a:p>
            <a:pPr algn="r" eaLnBrk="1" fontAlgn="auto" hangingPunct="1">
              <a:spcBef>
                <a:spcPts val="0"/>
              </a:spcBef>
              <a:spcAft>
                <a:spcPts val="0"/>
              </a:spcAft>
              <a:defRPr/>
            </a:pPr>
            <a:r>
              <a:rPr lang="fr-FR" sz="2400" dirty="0">
                <a:solidFill>
                  <a:schemeClr val="bg1"/>
                </a:solidFill>
                <a:latin typeface="Verdana" pitchFamily="34" charset="0"/>
                <a:ea typeface="Verdana" pitchFamily="34" charset="0"/>
                <a:cs typeface="Verdana" pitchFamily="34" charset="0"/>
              </a:rPr>
              <a:t>THE </a:t>
            </a:r>
            <a:r>
              <a:rPr lang="fr-FR" sz="2400" b="1" dirty="0">
                <a:solidFill>
                  <a:schemeClr val="bg1"/>
                </a:solidFill>
                <a:latin typeface="Verdana" pitchFamily="34" charset="0"/>
                <a:ea typeface="Verdana" pitchFamily="34" charset="0"/>
                <a:cs typeface="Verdana" pitchFamily="34" charset="0"/>
              </a:rPr>
              <a:t>VOICE </a:t>
            </a:r>
            <a:r>
              <a:rPr lang="fr-FR" sz="2400" dirty="0">
                <a:solidFill>
                  <a:schemeClr val="bg1"/>
                </a:solidFill>
                <a:latin typeface="Verdana" pitchFamily="34" charset="0"/>
                <a:ea typeface="Verdana" pitchFamily="34" charset="0"/>
                <a:cs typeface="Verdana" pitchFamily="34" charset="0"/>
              </a:rPr>
              <a:t>OF</a:t>
            </a:r>
            <a:r>
              <a:rPr lang="fr-FR" sz="2400" b="1" dirty="0">
                <a:solidFill>
                  <a:schemeClr val="bg1"/>
                </a:solidFill>
                <a:latin typeface="Verdana" pitchFamily="34" charset="0"/>
                <a:ea typeface="Verdana" pitchFamily="34" charset="0"/>
                <a:cs typeface="Verdana" pitchFamily="34" charset="0"/>
              </a:rPr>
              <a:t> </a:t>
            </a:r>
          </a:p>
          <a:p>
            <a:pPr algn="r" eaLnBrk="1" fontAlgn="auto" hangingPunct="1">
              <a:spcBef>
                <a:spcPts val="0"/>
              </a:spcBef>
              <a:spcAft>
                <a:spcPts val="0"/>
              </a:spcAft>
              <a:defRPr/>
            </a:pPr>
            <a:r>
              <a:rPr lang="fr-FR" sz="2400" b="1" dirty="0">
                <a:solidFill>
                  <a:schemeClr val="bg1"/>
                </a:solidFill>
                <a:latin typeface="Verdana" pitchFamily="34" charset="0"/>
                <a:ea typeface="Verdana" pitchFamily="34" charset="0"/>
                <a:cs typeface="Verdana" pitchFamily="34" charset="0"/>
              </a:rPr>
              <a:t>AFRICAN </a:t>
            </a:r>
            <a:r>
              <a:rPr lang="fr-FR" sz="2400" b="0" dirty="0">
                <a:solidFill>
                  <a:schemeClr val="bg1"/>
                </a:solidFill>
                <a:latin typeface="Verdana" pitchFamily="34" charset="0"/>
                <a:ea typeface="Verdana" pitchFamily="34" charset="0"/>
                <a:cs typeface="Verdana" pitchFamily="34" charset="0"/>
              </a:rPr>
              <a:t>AIRPORTS</a:t>
            </a:r>
            <a:endParaRPr lang="fr-FR" sz="4000" b="0" dirty="0">
              <a:solidFill>
                <a:schemeClr val="bg1"/>
              </a:solidFill>
              <a:latin typeface="Futura-Condensed-Normal" pitchFamily="2" charset="0"/>
              <a:cs typeface="+mn-cs"/>
            </a:endParaRPr>
          </a:p>
        </p:txBody>
      </p:sp>
      <p:pic>
        <p:nvPicPr>
          <p:cNvPr id="11" name="Picture 10">
            <a:extLst>
              <a:ext uri="{FF2B5EF4-FFF2-40B4-BE49-F238E27FC236}">
                <a16:creationId xmlns:a16="http://schemas.microsoft.com/office/drawing/2014/main" id="{0FAB6EA0-EA85-56C8-3615-B75D6CFDC85D}"/>
              </a:ext>
            </a:extLst>
          </p:cNvPr>
          <p:cNvPicPr>
            <a:picLocks noChangeAspect="1"/>
          </p:cNvPicPr>
          <p:nvPr userDrawn="1"/>
        </p:nvPicPr>
        <p:blipFill>
          <a:blip r:embed="rId2"/>
          <a:stretch>
            <a:fillRect/>
          </a:stretch>
        </p:blipFill>
        <p:spPr>
          <a:xfrm>
            <a:off x="590348" y="493193"/>
            <a:ext cx="1848052" cy="1848052"/>
          </a:xfrm>
          <a:prstGeom prst="rect">
            <a:avLst/>
          </a:prstGeom>
        </p:spPr>
      </p:pic>
    </p:spTree>
    <p:extLst>
      <p:ext uri="{BB962C8B-B14F-4D97-AF65-F5344CB8AC3E}">
        <p14:creationId xmlns:p14="http://schemas.microsoft.com/office/powerpoint/2010/main" val="17895394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4D234A4D-C0F4-C244-914C-1CFF9AC90D78}"/>
              </a:ext>
            </a:extLst>
          </p:cNvPr>
          <p:cNvSpPr/>
          <p:nvPr userDrawn="1"/>
        </p:nvSpPr>
        <p:spPr>
          <a:xfrm>
            <a:off x="3135814" y="-42063"/>
            <a:ext cx="9084761" cy="6909588"/>
          </a:xfrm>
          <a:custGeom>
            <a:avLst/>
            <a:gdLst>
              <a:gd name="connsiteX0" fmla="*/ 0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0 w 7910945"/>
              <a:gd name="connsiteY4" fmla="*/ 0 h 6858000"/>
              <a:gd name="connsiteX0" fmla="*/ 1649506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1649506 w 7910945"/>
              <a:gd name="connsiteY4" fmla="*/ 0 h 6858000"/>
              <a:gd name="connsiteX0" fmla="*/ 1649506 w 8941886"/>
              <a:gd name="connsiteY0" fmla="*/ 17929 h 6875929"/>
              <a:gd name="connsiteX1" fmla="*/ 8941886 w 8941886"/>
              <a:gd name="connsiteY1" fmla="*/ 0 h 6875929"/>
              <a:gd name="connsiteX2" fmla="*/ 7910945 w 8941886"/>
              <a:gd name="connsiteY2" fmla="*/ 6875929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242639 w 8941886"/>
              <a:gd name="connsiteY2" fmla="*/ 6831105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941886 w 8941886"/>
              <a:gd name="connsiteY2" fmla="*/ 6875928 h 6875929"/>
              <a:gd name="connsiteX3" fmla="*/ 0 w 8941886"/>
              <a:gd name="connsiteY3" fmla="*/ 6875929 h 6875929"/>
              <a:gd name="connsiteX4" fmla="*/ 1649506 w 8941886"/>
              <a:gd name="connsiteY4" fmla="*/ 17929 h 6875929"/>
              <a:gd name="connsiteX0" fmla="*/ 1649506 w 8941886"/>
              <a:gd name="connsiteY0" fmla="*/ 0 h 6884894"/>
              <a:gd name="connsiteX1" fmla="*/ 8941886 w 8941886"/>
              <a:gd name="connsiteY1" fmla="*/ 8965 h 6884894"/>
              <a:gd name="connsiteX2" fmla="*/ 8941886 w 8941886"/>
              <a:gd name="connsiteY2" fmla="*/ 6884893 h 6884894"/>
              <a:gd name="connsiteX3" fmla="*/ 0 w 8941886"/>
              <a:gd name="connsiteY3" fmla="*/ 6884894 h 6884894"/>
              <a:gd name="connsiteX4" fmla="*/ 1649506 w 8941886"/>
              <a:gd name="connsiteY4" fmla="*/ 0 h 6884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41886" h="6884894">
                <a:moveTo>
                  <a:pt x="1649506" y="0"/>
                </a:moveTo>
                <a:lnTo>
                  <a:pt x="8941886" y="8965"/>
                </a:lnTo>
                <a:lnTo>
                  <a:pt x="8941886" y="6884893"/>
                </a:lnTo>
                <a:lnTo>
                  <a:pt x="0" y="6884894"/>
                </a:lnTo>
                <a:lnTo>
                  <a:pt x="1649506" y="0"/>
                </a:lnTo>
                <a:close/>
              </a:path>
            </a:pathLst>
          </a:custGeom>
          <a:solidFill>
            <a:srgbClr val="658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4">
            <a:extLst>
              <a:ext uri="{FF2B5EF4-FFF2-40B4-BE49-F238E27FC236}">
                <a16:creationId xmlns:a16="http://schemas.microsoft.com/office/drawing/2014/main" id="{E9FBD597-7A0A-D443-AE72-4911DCF5D708}"/>
              </a:ext>
            </a:extLst>
          </p:cNvPr>
          <p:cNvSpPr/>
          <p:nvPr userDrawn="1"/>
        </p:nvSpPr>
        <p:spPr>
          <a:xfrm>
            <a:off x="5401663" y="-23425"/>
            <a:ext cx="7299005" cy="6899104"/>
          </a:xfrm>
          <a:custGeom>
            <a:avLst/>
            <a:gdLst>
              <a:gd name="connsiteX0" fmla="*/ 0 w 4240307"/>
              <a:gd name="connsiteY0" fmla="*/ 0 h 5898776"/>
              <a:gd name="connsiteX1" fmla="*/ 4240307 w 4240307"/>
              <a:gd name="connsiteY1" fmla="*/ 0 h 5898776"/>
              <a:gd name="connsiteX2" fmla="*/ 4240307 w 4240307"/>
              <a:gd name="connsiteY2" fmla="*/ 5898776 h 5898776"/>
              <a:gd name="connsiteX3" fmla="*/ 0 w 4240307"/>
              <a:gd name="connsiteY3" fmla="*/ 5898776 h 5898776"/>
              <a:gd name="connsiteX4" fmla="*/ 0 w 4240307"/>
              <a:gd name="connsiteY4" fmla="*/ 0 h 5898776"/>
              <a:gd name="connsiteX0" fmla="*/ 0 w 4240307"/>
              <a:gd name="connsiteY0" fmla="*/ 0 h 5898776"/>
              <a:gd name="connsiteX1" fmla="*/ 4240307 w 4240307"/>
              <a:gd name="connsiteY1" fmla="*/ 0 h 5898776"/>
              <a:gd name="connsiteX2" fmla="*/ 2841813 w 4240307"/>
              <a:gd name="connsiteY2" fmla="*/ 5898776 h 5898776"/>
              <a:gd name="connsiteX3" fmla="*/ 0 w 4240307"/>
              <a:gd name="connsiteY3" fmla="*/ 5898776 h 5898776"/>
              <a:gd name="connsiteX4" fmla="*/ 0 w 4240307"/>
              <a:gd name="connsiteY4" fmla="*/ 0 h 5898776"/>
              <a:gd name="connsiteX0" fmla="*/ 0 w 6580095"/>
              <a:gd name="connsiteY0" fmla="*/ 0 h 5907741"/>
              <a:gd name="connsiteX1" fmla="*/ 6580095 w 6580095"/>
              <a:gd name="connsiteY1" fmla="*/ 8965 h 5907741"/>
              <a:gd name="connsiteX2" fmla="*/ 5181601 w 6580095"/>
              <a:gd name="connsiteY2" fmla="*/ 5907741 h 5907741"/>
              <a:gd name="connsiteX3" fmla="*/ 2339788 w 6580095"/>
              <a:gd name="connsiteY3" fmla="*/ 5907741 h 5907741"/>
              <a:gd name="connsiteX4" fmla="*/ 0 w 6580095"/>
              <a:gd name="connsiteY4" fmla="*/ 0 h 5907741"/>
              <a:gd name="connsiteX0" fmla="*/ 17930 w 6598025"/>
              <a:gd name="connsiteY0" fmla="*/ 0 h 5916705"/>
              <a:gd name="connsiteX1" fmla="*/ 6598025 w 6598025"/>
              <a:gd name="connsiteY1" fmla="*/ 8965 h 5916705"/>
              <a:gd name="connsiteX2" fmla="*/ 5199531 w 6598025"/>
              <a:gd name="connsiteY2" fmla="*/ 5907741 h 5916705"/>
              <a:gd name="connsiteX3" fmla="*/ 0 w 6598025"/>
              <a:gd name="connsiteY3" fmla="*/ 5916705 h 5916705"/>
              <a:gd name="connsiteX4" fmla="*/ 17930 w 6598025"/>
              <a:gd name="connsiteY4" fmla="*/ 0 h 5916705"/>
              <a:gd name="connsiteX0" fmla="*/ 896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8966 w 6598025"/>
              <a:gd name="connsiteY4" fmla="*/ 8964 h 5907740"/>
              <a:gd name="connsiteX0" fmla="*/ 627905 w 6598025"/>
              <a:gd name="connsiteY0" fmla="*/ 351009 h 5907740"/>
              <a:gd name="connsiteX1" fmla="*/ 6598025 w 6598025"/>
              <a:gd name="connsiteY1" fmla="*/ 0 h 5907740"/>
              <a:gd name="connsiteX2" fmla="*/ 5199531 w 6598025"/>
              <a:gd name="connsiteY2" fmla="*/ 5898776 h 5907740"/>
              <a:gd name="connsiteX3" fmla="*/ 0 w 6598025"/>
              <a:gd name="connsiteY3" fmla="*/ 5907740 h 5907740"/>
              <a:gd name="connsiteX4" fmla="*/ 627905 w 6598025"/>
              <a:gd name="connsiteY4" fmla="*/ 351009 h 5907740"/>
              <a:gd name="connsiteX0" fmla="*/ 35915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359156 w 6598025"/>
              <a:gd name="connsiteY4" fmla="*/ 8964 h 5907740"/>
              <a:gd name="connsiteX0" fmla="*/ 208 w 6239077"/>
              <a:gd name="connsiteY0" fmla="*/ 8964 h 5898776"/>
              <a:gd name="connsiteX1" fmla="*/ 6239077 w 6239077"/>
              <a:gd name="connsiteY1" fmla="*/ 0 h 5898776"/>
              <a:gd name="connsiteX2" fmla="*/ 4840583 w 6239077"/>
              <a:gd name="connsiteY2" fmla="*/ 5898776 h 5898776"/>
              <a:gd name="connsiteX3" fmla="*/ 113400 w 6239077"/>
              <a:gd name="connsiteY3" fmla="*/ 5695998 h 5898776"/>
              <a:gd name="connsiteX4" fmla="*/ 208 w 6239077"/>
              <a:gd name="connsiteY4" fmla="*/ 8964 h 5898776"/>
              <a:gd name="connsiteX0" fmla="*/ 1825 w 6240694"/>
              <a:gd name="connsiteY0" fmla="*/ 8964 h 5898776"/>
              <a:gd name="connsiteX1" fmla="*/ 6240694 w 6240694"/>
              <a:gd name="connsiteY1" fmla="*/ 0 h 5898776"/>
              <a:gd name="connsiteX2" fmla="*/ 4842200 w 6240694"/>
              <a:gd name="connsiteY2" fmla="*/ 5898776 h 5898776"/>
              <a:gd name="connsiteX3" fmla="*/ 1002 w 6240694"/>
              <a:gd name="connsiteY3" fmla="*/ 5891453 h 5898776"/>
              <a:gd name="connsiteX4" fmla="*/ 1825 w 6240694"/>
              <a:gd name="connsiteY4" fmla="*/ 8964 h 5898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0694" h="5898776">
                <a:moveTo>
                  <a:pt x="1825" y="8964"/>
                </a:moveTo>
                <a:lnTo>
                  <a:pt x="6240694" y="0"/>
                </a:lnTo>
                <a:lnTo>
                  <a:pt x="4842200" y="5898776"/>
                </a:lnTo>
                <a:lnTo>
                  <a:pt x="1002" y="5891453"/>
                </a:lnTo>
                <a:cubicBezTo>
                  <a:pt x="6979" y="3919218"/>
                  <a:pt x="-4152" y="1981199"/>
                  <a:pt x="1825" y="8964"/>
                </a:cubicBezTo>
                <a:close/>
              </a:path>
            </a:pathLst>
          </a:custGeom>
          <a:solidFill>
            <a:srgbClr val="7FA1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4">
            <a:extLst>
              <a:ext uri="{FF2B5EF4-FFF2-40B4-BE49-F238E27FC236}">
                <a16:creationId xmlns:a16="http://schemas.microsoft.com/office/drawing/2014/main" id="{A75E4D91-DC0F-844F-8949-5C21A7A1D4B9}"/>
              </a:ext>
            </a:extLst>
          </p:cNvPr>
          <p:cNvSpPr/>
          <p:nvPr userDrawn="1"/>
        </p:nvSpPr>
        <p:spPr>
          <a:xfrm>
            <a:off x="4974783" y="-31167"/>
            <a:ext cx="7299005" cy="6899104"/>
          </a:xfrm>
          <a:custGeom>
            <a:avLst/>
            <a:gdLst>
              <a:gd name="connsiteX0" fmla="*/ 0 w 4240307"/>
              <a:gd name="connsiteY0" fmla="*/ 0 h 5898776"/>
              <a:gd name="connsiteX1" fmla="*/ 4240307 w 4240307"/>
              <a:gd name="connsiteY1" fmla="*/ 0 h 5898776"/>
              <a:gd name="connsiteX2" fmla="*/ 4240307 w 4240307"/>
              <a:gd name="connsiteY2" fmla="*/ 5898776 h 5898776"/>
              <a:gd name="connsiteX3" fmla="*/ 0 w 4240307"/>
              <a:gd name="connsiteY3" fmla="*/ 5898776 h 5898776"/>
              <a:gd name="connsiteX4" fmla="*/ 0 w 4240307"/>
              <a:gd name="connsiteY4" fmla="*/ 0 h 5898776"/>
              <a:gd name="connsiteX0" fmla="*/ 0 w 4240307"/>
              <a:gd name="connsiteY0" fmla="*/ 0 h 5898776"/>
              <a:gd name="connsiteX1" fmla="*/ 4240307 w 4240307"/>
              <a:gd name="connsiteY1" fmla="*/ 0 h 5898776"/>
              <a:gd name="connsiteX2" fmla="*/ 2841813 w 4240307"/>
              <a:gd name="connsiteY2" fmla="*/ 5898776 h 5898776"/>
              <a:gd name="connsiteX3" fmla="*/ 0 w 4240307"/>
              <a:gd name="connsiteY3" fmla="*/ 5898776 h 5898776"/>
              <a:gd name="connsiteX4" fmla="*/ 0 w 4240307"/>
              <a:gd name="connsiteY4" fmla="*/ 0 h 5898776"/>
              <a:gd name="connsiteX0" fmla="*/ 0 w 6580095"/>
              <a:gd name="connsiteY0" fmla="*/ 0 h 5907741"/>
              <a:gd name="connsiteX1" fmla="*/ 6580095 w 6580095"/>
              <a:gd name="connsiteY1" fmla="*/ 8965 h 5907741"/>
              <a:gd name="connsiteX2" fmla="*/ 5181601 w 6580095"/>
              <a:gd name="connsiteY2" fmla="*/ 5907741 h 5907741"/>
              <a:gd name="connsiteX3" fmla="*/ 2339788 w 6580095"/>
              <a:gd name="connsiteY3" fmla="*/ 5907741 h 5907741"/>
              <a:gd name="connsiteX4" fmla="*/ 0 w 6580095"/>
              <a:gd name="connsiteY4" fmla="*/ 0 h 5907741"/>
              <a:gd name="connsiteX0" fmla="*/ 17930 w 6598025"/>
              <a:gd name="connsiteY0" fmla="*/ 0 h 5916705"/>
              <a:gd name="connsiteX1" fmla="*/ 6598025 w 6598025"/>
              <a:gd name="connsiteY1" fmla="*/ 8965 h 5916705"/>
              <a:gd name="connsiteX2" fmla="*/ 5199531 w 6598025"/>
              <a:gd name="connsiteY2" fmla="*/ 5907741 h 5916705"/>
              <a:gd name="connsiteX3" fmla="*/ 0 w 6598025"/>
              <a:gd name="connsiteY3" fmla="*/ 5916705 h 5916705"/>
              <a:gd name="connsiteX4" fmla="*/ 17930 w 6598025"/>
              <a:gd name="connsiteY4" fmla="*/ 0 h 5916705"/>
              <a:gd name="connsiteX0" fmla="*/ 896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8966 w 6598025"/>
              <a:gd name="connsiteY4" fmla="*/ 8964 h 5907740"/>
              <a:gd name="connsiteX0" fmla="*/ 627905 w 6598025"/>
              <a:gd name="connsiteY0" fmla="*/ 351009 h 5907740"/>
              <a:gd name="connsiteX1" fmla="*/ 6598025 w 6598025"/>
              <a:gd name="connsiteY1" fmla="*/ 0 h 5907740"/>
              <a:gd name="connsiteX2" fmla="*/ 5199531 w 6598025"/>
              <a:gd name="connsiteY2" fmla="*/ 5898776 h 5907740"/>
              <a:gd name="connsiteX3" fmla="*/ 0 w 6598025"/>
              <a:gd name="connsiteY3" fmla="*/ 5907740 h 5907740"/>
              <a:gd name="connsiteX4" fmla="*/ 627905 w 6598025"/>
              <a:gd name="connsiteY4" fmla="*/ 351009 h 5907740"/>
              <a:gd name="connsiteX0" fmla="*/ 35915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359156 w 6598025"/>
              <a:gd name="connsiteY4" fmla="*/ 8964 h 5907740"/>
              <a:gd name="connsiteX0" fmla="*/ 208 w 6239077"/>
              <a:gd name="connsiteY0" fmla="*/ 8964 h 5898776"/>
              <a:gd name="connsiteX1" fmla="*/ 6239077 w 6239077"/>
              <a:gd name="connsiteY1" fmla="*/ 0 h 5898776"/>
              <a:gd name="connsiteX2" fmla="*/ 4840583 w 6239077"/>
              <a:gd name="connsiteY2" fmla="*/ 5898776 h 5898776"/>
              <a:gd name="connsiteX3" fmla="*/ 113400 w 6239077"/>
              <a:gd name="connsiteY3" fmla="*/ 5695998 h 5898776"/>
              <a:gd name="connsiteX4" fmla="*/ 208 w 6239077"/>
              <a:gd name="connsiteY4" fmla="*/ 8964 h 5898776"/>
              <a:gd name="connsiteX0" fmla="*/ 1825 w 6240694"/>
              <a:gd name="connsiteY0" fmla="*/ 8964 h 5898776"/>
              <a:gd name="connsiteX1" fmla="*/ 6240694 w 6240694"/>
              <a:gd name="connsiteY1" fmla="*/ 0 h 5898776"/>
              <a:gd name="connsiteX2" fmla="*/ 4842200 w 6240694"/>
              <a:gd name="connsiteY2" fmla="*/ 5898776 h 5898776"/>
              <a:gd name="connsiteX3" fmla="*/ 1002 w 6240694"/>
              <a:gd name="connsiteY3" fmla="*/ 5891453 h 5898776"/>
              <a:gd name="connsiteX4" fmla="*/ 1825 w 6240694"/>
              <a:gd name="connsiteY4" fmla="*/ 8964 h 5898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0694" h="5898776">
                <a:moveTo>
                  <a:pt x="1825" y="8964"/>
                </a:moveTo>
                <a:lnTo>
                  <a:pt x="6240694" y="0"/>
                </a:lnTo>
                <a:lnTo>
                  <a:pt x="4842200" y="5898776"/>
                </a:lnTo>
                <a:lnTo>
                  <a:pt x="1002" y="5891453"/>
                </a:lnTo>
                <a:cubicBezTo>
                  <a:pt x="6979" y="3919218"/>
                  <a:pt x="-4152" y="1981199"/>
                  <a:pt x="1825" y="8964"/>
                </a:cubicBezTo>
                <a:close/>
              </a:path>
            </a:pathLst>
          </a:custGeom>
          <a:solidFill>
            <a:srgbClr val="9BB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4">
            <a:extLst>
              <a:ext uri="{FF2B5EF4-FFF2-40B4-BE49-F238E27FC236}">
                <a16:creationId xmlns:a16="http://schemas.microsoft.com/office/drawing/2014/main" id="{7846EAE3-2299-764B-8C5E-A5995D76A6C1}"/>
              </a:ext>
            </a:extLst>
          </p:cNvPr>
          <p:cNvSpPr/>
          <p:nvPr userDrawn="1"/>
        </p:nvSpPr>
        <p:spPr>
          <a:xfrm>
            <a:off x="-57150" y="-55981"/>
            <a:ext cx="12210345" cy="6955752"/>
          </a:xfrm>
          <a:custGeom>
            <a:avLst/>
            <a:gdLst>
              <a:gd name="connsiteX0" fmla="*/ 0 w 4240307"/>
              <a:gd name="connsiteY0" fmla="*/ 0 h 5898776"/>
              <a:gd name="connsiteX1" fmla="*/ 4240307 w 4240307"/>
              <a:gd name="connsiteY1" fmla="*/ 0 h 5898776"/>
              <a:gd name="connsiteX2" fmla="*/ 4240307 w 4240307"/>
              <a:gd name="connsiteY2" fmla="*/ 5898776 h 5898776"/>
              <a:gd name="connsiteX3" fmla="*/ 0 w 4240307"/>
              <a:gd name="connsiteY3" fmla="*/ 5898776 h 5898776"/>
              <a:gd name="connsiteX4" fmla="*/ 0 w 4240307"/>
              <a:gd name="connsiteY4" fmla="*/ 0 h 5898776"/>
              <a:gd name="connsiteX0" fmla="*/ 0 w 4240307"/>
              <a:gd name="connsiteY0" fmla="*/ 0 h 5898776"/>
              <a:gd name="connsiteX1" fmla="*/ 4240307 w 4240307"/>
              <a:gd name="connsiteY1" fmla="*/ 0 h 5898776"/>
              <a:gd name="connsiteX2" fmla="*/ 2841813 w 4240307"/>
              <a:gd name="connsiteY2" fmla="*/ 5898776 h 5898776"/>
              <a:gd name="connsiteX3" fmla="*/ 0 w 4240307"/>
              <a:gd name="connsiteY3" fmla="*/ 5898776 h 5898776"/>
              <a:gd name="connsiteX4" fmla="*/ 0 w 4240307"/>
              <a:gd name="connsiteY4" fmla="*/ 0 h 5898776"/>
              <a:gd name="connsiteX0" fmla="*/ 0 w 6580095"/>
              <a:gd name="connsiteY0" fmla="*/ 0 h 5907741"/>
              <a:gd name="connsiteX1" fmla="*/ 6580095 w 6580095"/>
              <a:gd name="connsiteY1" fmla="*/ 8965 h 5907741"/>
              <a:gd name="connsiteX2" fmla="*/ 5181601 w 6580095"/>
              <a:gd name="connsiteY2" fmla="*/ 5907741 h 5907741"/>
              <a:gd name="connsiteX3" fmla="*/ 2339788 w 6580095"/>
              <a:gd name="connsiteY3" fmla="*/ 5907741 h 5907741"/>
              <a:gd name="connsiteX4" fmla="*/ 0 w 6580095"/>
              <a:gd name="connsiteY4" fmla="*/ 0 h 5907741"/>
              <a:gd name="connsiteX0" fmla="*/ 17930 w 6598025"/>
              <a:gd name="connsiteY0" fmla="*/ 0 h 5916705"/>
              <a:gd name="connsiteX1" fmla="*/ 6598025 w 6598025"/>
              <a:gd name="connsiteY1" fmla="*/ 8965 h 5916705"/>
              <a:gd name="connsiteX2" fmla="*/ 5199531 w 6598025"/>
              <a:gd name="connsiteY2" fmla="*/ 5907741 h 5916705"/>
              <a:gd name="connsiteX3" fmla="*/ 0 w 6598025"/>
              <a:gd name="connsiteY3" fmla="*/ 5916705 h 5916705"/>
              <a:gd name="connsiteX4" fmla="*/ 17930 w 6598025"/>
              <a:gd name="connsiteY4" fmla="*/ 0 h 5916705"/>
              <a:gd name="connsiteX0" fmla="*/ 896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8966 w 6598025"/>
              <a:gd name="connsiteY4" fmla="*/ 8964 h 5907740"/>
              <a:gd name="connsiteX0" fmla="*/ 627905 w 6598025"/>
              <a:gd name="connsiteY0" fmla="*/ 351009 h 5907740"/>
              <a:gd name="connsiteX1" fmla="*/ 6598025 w 6598025"/>
              <a:gd name="connsiteY1" fmla="*/ 0 h 5907740"/>
              <a:gd name="connsiteX2" fmla="*/ 5199531 w 6598025"/>
              <a:gd name="connsiteY2" fmla="*/ 5898776 h 5907740"/>
              <a:gd name="connsiteX3" fmla="*/ 0 w 6598025"/>
              <a:gd name="connsiteY3" fmla="*/ 5907740 h 5907740"/>
              <a:gd name="connsiteX4" fmla="*/ 627905 w 6598025"/>
              <a:gd name="connsiteY4" fmla="*/ 351009 h 5907740"/>
              <a:gd name="connsiteX0" fmla="*/ 35915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359156 w 6598025"/>
              <a:gd name="connsiteY4" fmla="*/ 8964 h 5907740"/>
              <a:gd name="connsiteX0" fmla="*/ 208 w 6239077"/>
              <a:gd name="connsiteY0" fmla="*/ 8964 h 5898776"/>
              <a:gd name="connsiteX1" fmla="*/ 6239077 w 6239077"/>
              <a:gd name="connsiteY1" fmla="*/ 0 h 5898776"/>
              <a:gd name="connsiteX2" fmla="*/ 4840583 w 6239077"/>
              <a:gd name="connsiteY2" fmla="*/ 5898776 h 5898776"/>
              <a:gd name="connsiteX3" fmla="*/ 113400 w 6239077"/>
              <a:gd name="connsiteY3" fmla="*/ 5695998 h 5898776"/>
              <a:gd name="connsiteX4" fmla="*/ 208 w 6239077"/>
              <a:gd name="connsiteY4" fmla="*/ 8964 h 5898776"/>
              <a:gd name="connsiteX0" fmla="*/ 1825 w 6240694"/>
              <a:gd name="connsiteY0" fmla="*/ 8964 h 5898776"/>
              <a:gd name="connsiteX1" fmla="*/ 6240694 w 6240694"/>
              <a:gd name="connsiteY1" fmla="*/ 0 h 5898776"/>
              <a:gd name="connsiteX2" fmla="*/ 4842200 w 6240694"/>
              <a:gd name="connsiteY2" fmla="*/ 5898776 h 5898776"/>
              <a:gd name="connsiteX3" fmla="*/ 1002 w 6240694"/>
              <a:gd name="connsiteY3" fmla="*/ 5891453 h 5898776"/>
              <a:gd name="connsiteX4" fmla="*/ 1825 w 6240694"/>
              <a:gd name="connsiteY4" fmla="*/ 8964 h 5898776"/>
              <a:gd name="connsiteX0" fmla="*/ 6 w 10389955"/>
              <a:gd name="connsiteY0" fmla="*/ 8964 h 5898776"/>
              <a:gd name="connsiteX1" fmla="*/ 10389955 w 10389955"/>
              <a:gd name="connsiteY1" fmla="*/ 0 h 5898776"/>
              <a:gd name="connsiteX2" fmla="*/ 8991461 w 10389955"/>
              <a:gd name="connsiteY2" fmla="*/ 5898776 h 5898776"/>
              <a:gd name="connsiteX3" fmla="*/ 4150263 w 10389955"/>
              <a:gd name="connsiteY3" fmla="*/ 5891453 h 5898776"/>
              <a:gd name="connsiteX4" fmla="*/ 6 w 10389955"/>
              <a:gd name="connsiteY4" fmla="*/ 8964 h 5898776"/>
              <a:gd name="connsiteX0" fmla="*/ 1107 w 10391056"/>
              <a:gd name="connsiteY0" fmla="*/ 8964 h 5919375"/>
              <a:gd name="connsiteX1" fmla="*/ 10391056 w 10391056"/>
              <a:gd name="connsiteY1" fmla="*/ 0 h 5919375"/>
              <a:gd name="connsiteX2" fmla="*/ 8992562 w 10391056"/>
              <a:gd name="connsiteY2" fmla="*/ 5898776 h 5919375"/>
              <a:gd name="connsiteX3" fmla="*/ 9592 w 10391056"/>
              <a:gd name="connsiteY3" fmla="*/ 5919375 h 5919375"/>
              <a:gd name="connsiteX4" fmla="*/ 1107 w 10391056"/>
              <a:gd name="connsiteY4" fmla="*/ 8964 h 5919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91056" h="5919375">
                <a:moveTo>
                  <a:pt x="1107" y="8964"/>
                </a:moveTo>
                <a:lnTo>
                  <a:pt x="10391056" y="0"/>
                </a:lnTo>
                <a:lnTo>
                  <a:pt x="8992562" y="5898776"/>
                </a:lnTo>
                <a:lnTo>
                  <a:pt x="9592" y="5919375"/>
                </a:lnTo>
                <a:cubicBezTo>
                  <a:pt x="15569" y="3947140"/>
                  <a:pt x="-4870" y="1981199"/>
                  <a:pt x="1107" y="896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1">
            <a:extLst>
              <a:ext uri="{FF2B5EF4-FFF2-40B4-BE49-F238E27FC236}">
                <a16:creationId xmlns:a16="http://schemas.microsoft.com/office/drawing/2014/main" id="{2C24EB5E-89AE-0342-B328-699295D07BD1}"/>
              </a:ext>
            </a:extLst>
          </p:cNvPr>
          <p:cNvSpPr txBox="1">
            <a:spLocks/>
          </p:cNvSpPr>
          <p:nvPr userDrawn="1"/>
        </p:nvSpPr>
        <p:spPr>
          <a:xfrm>
            <a:off x="1414054" y="1739851"/>
            <a:ext cx="8874018" cy="810940"/>
          </a:xfrm>
        </p:spPr>
        <p:txBody>
          <a:bodyPr/>
          <a:lstStyle>
            <a:lvl1pPr algn="l" defTabSz="914400" rtl="0" eaLnBrk="1" latinLnBrk="0" hangingPunct="1">
              <a:lnSpc>
                <a:spcPct val="90000"/>
              </a:lnSpc>
              <a:spcBef>
                <a:spcPct val="0"/>
              </a:spcBef>
              <a:buNone/>
              <a:defRPr sz="4400" kern="1200">
                <a:solidFill>
                  <a:schemeClr val="tx1"/>
                </a:solidFill>
                <a:latin typeface="Museo Sans Rounded 500" panose="02000000000000000000" pitchFamily="2" charset="77"/>
                <a:ea typeface="+mj-ea"/>
                <a:cs typeface="+mj-cs"/>
              </a:defRPr>
            </a:lvl1pPr>
          </a:lstStyle>
          <a:p>
            <a:pPr algn="ctr"/>
            <a:r>
              <a:rPr lang="en-US" sz="6000" b="1" dirty="0">
                <a:solidFill>
                  <a:schemeClr val="bg1"/>
                </a:solidFill>
                <a:latin typeface="Verdana" panose="020B0604030504040204" pitchFamily="34" charset="0"/>
                <a:ea typeface="Verdana" panose="020B0604030504040204" pitchFamily="34" charset="0"/>
                <a:cs typeface="Verdana" panose="020B0604030504040204" pitchFamily="34" charset="0"/>
              </a:rPr>
              <a:t>Thank You</a:t>
            </a:r>
          </a:p>
        </p:txBody>
      </p:sp>
      <p:pic>
        <p:nvPicPr>
          <p:cNvPr id="2" name="Picture 1">
            <a:extLst>
              <a:ext uri="{FF2B5EF4-FFF2-40B4-BE49-F238E27FC236}">
                <a16:creationId xmlns:a16="http://schemas.microsoft.com/office/drawing/2014/main" id="{2846905B-A6A9-ED49-8061-38EBE17CB0B2}"/>
              </a:ext>
            </a:extLst>
          </p:cNvPr>
          <p:cNvPicPr>
            <a:picLocks noChangeAspect="1"/>
          </p:cNvPicPr>
          <p:nvPr userDrawn="1"/>
        </p:nvPicPr>
        <p:blipFill>
          <a:blip r:embed="rId2"/>
          <a:stretch>
            <a:fillRect/>
          </a:stretch>
        </p:blipFill>
        <p:spPr>
          <a:xfrm>
            <a:off x="5051078" y="2850502"/>
            <a:ext cx="2089844" cy="2089844"/>
          </a:xfrm>
          <a:prstGeom prst="rect">
            <a:avLst/>
          </a:prstGeom>
        </p:spPr>
      </p:pic>
    </p:spTree>
    <p:extLst>
      <p:ext uri="{BB962C8B-B14F-4D97-AF65-F5344CB8AC3E}">
        <p14:creationId xmlns:p14="http://schemas.microsoft.com/office/powerpoint/2010/main" val="8430868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AF7A3B7-522E-204B-8340-4D10D5C07F21}"/>
              </a:ext>
            </a:extLst>
          </p:cNvPr>
          <p:cNvSpPr/>
          <p:nvPr userDrawn="1">
            <p:custDataLst>
              <p:tags r:id="rId1"/>
            </p:custDataLst>
          </p:nvPr>
        </p:nvSpPr>
        <p:spPr>
          <a:xfrm>
            <a:off x="0" y="1205"/>
            <a:ext cx="12192000" cy="6858000"/>
          </a:xfrm>
          <a:prstGeom prst="rect">
            <a:avLst/>
          </a:prstGeom>
          <a:solidFill>
            <a:srgbClr val="658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78133D8-143F-3B41-881C-72900F4B02F2}"/>
              </a:ext>
            </a:extLst>
          </p:cNvPr>
          <p:cNvSpPr/>
          <p:nvPr userDrawn="1"/>
        </p:nvSpPr>
        <p:spPr>
          <a:xfrm>
            <a:off x="-52433" y="-15171"/>
            <a:ext cx="12281055" cy="169886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 name="Titre 1">
            <a:extLst>
              <a:ext uri="{FF2B5EF4-FFF2-40B4-BE49-F238E27FC236}">
                <a16:creationId xmlns:a16="http://schemas.microsoft.com/office/drawing/2014/main" id="{AC952A16-650B-554C-98ED-8B6A116BD8D2}"/>
              </a:ext>
            </a:extLst>
          </p:cNvPr>
          <p:cNvSpPr>
            <a:spLocks noGrp="1"/>
          </p:cNvSpPr>
          <p:nvPr>
            <p:ph type="title"/>
          </p:nvPr>
        </p:nvSpPr>
        <p:spPr>
          <a:xfrm>
            <a:off x="314418" y="365126"/>
            <a:ext cx="11563904" cy="691318"/>
          </a:xfrm>
        </p:spPr>
        <p:txBody>
          <a:bodyPr>
            <a:normAutofit/>
          </a:bodyPr>
          <a:lstStyle>
            <a:lvl1pPr>
              <a:defRPr sz="3200" b="1">
                <a:solidFill>
                  <a:schemeClr val="bg1"/>
                </a:solidFill>
              </a:defRPr>
            </a:lvl1pPr>
          </a:lstStyle>
          <a:p>
            <a:r>
              <a:rPr lang="fr-CA" dirty="0"/>
              <a:t>Modifier le style du titre</a:t>
            </a:r>
            <a:endParaRPr lang="fr-FR" dirty="0"/>
          </a:p>
        </p:txBody>
      </p:sp>
      <p:sp>
        <p:nvSpPr>
          <p:cNvPr id="3" name="Espace réservé du contenu 2">
            <a:extLst>
              <a:ext uri="{FF2B5EF4-FFF2-40B4-BE49-F238E27FC236}">
                <a16:creationId xmlns:a16="http://schemas.microsoft.com/office/drawing/2014/main" id="{8161AC41-65AE-AD48-A611-942054A02BAA}"/>
              </a:ext>
            </a:extLst>
          </p:cNvPr>
          <p:cNvSpPr>
            <a:spLocks noGrp="1"/>
          </p:cNvSpPr>
          <p:nvPr>
            <p:ph idx="1"/>
          </p:nvPr>
        </p:nvSpPr>
        <p:spPr>
          <a:xfrm>
            <a:off x="311150" y="2254927"/>
            <a:ext cx="11023472" cy="4013671"/>
          </a:xfrm>
        </p:spPr>
        <p:txBody>
          <a:bodyPr>
            <a:normAutofit/>
          </a:bodyPr>
          <a:lstStyle>
            <a:lvl1pPr marL="0" indent="0">
              <a:buFontTx/>
              <a:buNone/>
              <a:defRPr sz="1600">
                <a:solidFill>
                  <a:schemeClr val="bg1"/>
                </a:solidFill>
              </a:defRPr>
            </a:lvl1pPr>
            <a:lvl2pPr marL="317500" indent="-285750">
              <a:buClr>
                <a:schemeClr val="bg1"/>
              </a:buClr>
              <a:buFont typeface="Arial" panose="020B0604020202020204" pitchFamily="34" charset="0"/>
              <a:buChar char="•"/>
              <a:tabLst/>
              <a:defRPr sz="1600">
                <a:solidFill>
                  <a:schemeClr val="bg1"/>
                </a:solidFill>
              </a:defRPr>
            </a:lvl2pPr>
            <a:lvl3pPr marL="666750" indent="-284163">
              <a:buClr>
                <a:schemeClr val="bg1"/>
              </a:buClr>
              <a:buFont typeface="Arial" panose="020B0604020202020204" pitchFamily="34" charset="0"/>
              <a:buChar char="•"/>
              <a:tabLst/>
              <a:defRPr sz="1400">
                <a:solidFill>
                  <a:schemeClr val="bg1"/>
                </a:solidFill>
              </a:defRPr>
            </a:lvl3pPr>
            <a:lvl4pPr marL="1028700" indent="-285750">
              <a:buClr>
                <a:schemeClr val="bg1"/>
              </a:buClr>
              <a:buFont typeface="Arial" panose="020B0604020202020204" pitchFamily="34" charset="0"/>
              <a:buChar char="•"/>
              <a:tabLst/>
              <a:defRPr sz="1200">
                <a:solidFill>
                  <a:schemeClr val="bg1"/>
                </a:solidFill>
              </a:defRPr>
            </a:lvl4pPr>
            <a:lvl5pPr marL="1422400" indent="-273050">
              <a:buClr>
                <a:schemeClr val="bg1"/>
              </a:buClr>
              <a:buFont typeface="Arial" panose="020B0604020202020204" pitchFamily="34" charset="0"/>
              <a:buChar char="•"/>
              <a:tabLst/>
              <a:defRPr sz="1200">
                <a:solidFill>
                  <a:schemeClr val="bg1"/>
                </a:solidFill>
              </a:defRPr>
            </a:lvl5pPr>
          </a:lstStyle>
          <a:p>
            <a:pPr lvl="0"/>
            <a:r>
              <a:rPr lang="fr-CA" dirty="0"/>
              <a:t>Cliquez pour modifier les styles du texte du masque</a:t>
            </a:r>
          </a:p>
          <a:p>
            <a:pPr lvl="1"/>
            <a:r>
              <a:rPr lang="fr-CA" dirty="0"/>
              <a:t>Deuxième niveau</a:t>
            </a:r>
          </a:p>
          <a:p>
            <a:pPr lvl="2"/>
            <a:r>
              <a:rPr lang="fr-CA" dirty="0"/>
              <a:t>Troisième niveau</a:t>
            </a:r>
          </a:p>
          <a:p>
            <a:pPr lvl="3"/>
            <a:r>
              <a:rPr lang="fr-CA" dirty="0"/>
              <a:t>Quatrième niveau</a:t>
            </a:r>
          </a:p>
          <a:p>
            <a:pPr lvl="4"/>
            <a:r>
              <a:rPr lang="fr-CA" dirty="0"/>
              <a:t>Cinquième niveau</a:t>
            </a:r>
            <a:endParaRPr lang="fr-FR" dirty="0"/>
          </a:p>
        </p:txBody>
      </p:sp>
      <p:sp>
        <p:nvSpPr>
          <p:cNvPr id="9" name="Espace réservé du texte 8">
            <a:extLst>
              <a:ext uri="{FF2B5EF4-FFF2-40B4-BE49-F238E27FC236}">
                <a16:creationId xmlns:a16="http://schemas.microsoft.com/office/drawing/2014/main" id="{48287927-6561-4F42-B4D6-12BFB2343DCD}"/>
              </a:ext>
            </a:extLst>
          </p:cNvPr>
          <p:cNvSpPr>
            <a:spLocks noGrp="1"/>
          </p:cNvSpPr>
          <p:nvPr>
            <p:ph type="body" sz="quarter" idx="13"/>
          </p:nvPr>
        </p:nvSpPr>
        <p:spPr>
          <a:xfrm>
            <a:off x="311150" y="1056444"/>
            <a:ext cx="11566525" cy="419894"/>
          </a:xfrm>
        </p:spPr>
        <p:txBody>
          <a:bodyPr>
            <a:normAutofit/>
          </a:bodyPr>
          <a:lstStyle>
            <a:lvl1pPr marL="0" indent="0">
              <a:buFontTx/>
              <a:buNone/>
              <a:defRPr sz="2000">
                <a:solidFill>
                  <a:srgbClr val="E3B832"/>
                </a:solidFill>
              </a:defRPr>
            </a:lvl1pPr>
            <a:lvl2pPr marL="457200" indent="0">
              <a:buFontTx/>
              <a:buNone/>
              <a:defRPr>
                <a:solidFill>
                  <a:schemeClr val="accent2"/>
                </a:solidFill>
              </a:defRPr>
            </a:lvl2pPr>
            <a:lvl3pPr marL="914400" indent="0">
              <a:buFontTx/>
              <a:buNone/>
              <a:defRPr>
                <a:solidFill>
                  <a:schemeClr val="accent2"/>
                </a:solidFill>
              </a:defRPr>
            </a:lvl3pPr>
            <a:lvl4pPr marL="1371600" indent="0">
              <a:buFontTx/>
              <a:buNone/>
              <a:defRPr>
                <a:solidFill>
                  <a:schemeClr val="accent2"/>
                </a:solidFill>
              </a:defRPr>
            </a:lvl4pPr>
            <a:lvl5pPr marL="1828800" indent="0">
              <a:buFontTx/>
              <a:buNone/>
              <a:defRPr>
                <a:solidFill>
                  <a:schemeClr val="accent2"/>
                </a:solidFill>
              </a:defRPr>
            </a:lvl5pPr>
          </a:lstStyle>
          <a:p>
            <a:pPr lvl="0"/>
            <a:r>
              <a:rPr lang="fr-CA" dirty="0"/>
              <a:t>Cliquez pour modifier les styles du texte du masque</a:t>
            </a:r>
            <a:endParaRPr lang="fr-FR" dirty="0"/>
          </a:p>
        </p:txBody>
      </p:sp>
      <p:sp>
        <p:nvSpPr>
          <p:cNvPr id="14" name="Rectangle 13">
            <a:extLst>
              <a:ext uri="{FF2B5EF4-FFF2-40B4-BE49-F238E27FC236}">
                <a16:creationId xmlns:a16="http://schemas.microsoft.com/office/drawing/2014/main" id="{08D55C96-A345-264A-AD7A-D48BEB74FC0E}"/>
              </a:ext>
            </a:extLst>
          </p:cNvPr>
          <p:cNvSpPr/>
          <p:nvPr userDrawn="1"/>
        </p:nvSpPr>
        <p:spPr>
          <a:xfrm flipV="1">
            <a:off x="-39797" y="1684589"/>
            <a:ext cx="847357" cy="119958"/>
          </a:xfrm>
          <a:prstGeom prst="rect">
            <a:avLst/>
          </a:prstGeom>
          <a:solidFill>
            <a:srgbClr val="E2B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70C559BE-E31C-52F5-B692-759B904C5460}"/>
              </a:ext>
            </a:extLst>
          </p:cNvPr>
          <p:cNvPicPr>
            <a:picLocks noChangeAspect="1"/>
          </p:cNvPicPr>
          <p:nvPr userDrawn="1"/>
        </p:nvPicPr>
        <p:blipFill>
          <a:blip r:embed="rId3"/>
          <a:stretch>
            <a:fillRect/>
          </a:stretch>
        </p:blipFill>
        <p:spPr>
          <a:xfrm>
            <a:off x="11217731" y="5654176"/>
            <a:ext cx="1064802" cy="1064802"/>
          </a:xfrm>
          <a:prstGeom prst="rect">
            <a:avLst/>
          </a:prstGeom>
        </p:spPr>
      </p:pic>
    </p:spTree>
    <p:extLst>
      <p:ext uri="{BB962C8B-B14F-4D97-AF65-F5344CB8AC3E}">
        <p14:creationId xmlns:p14="http://schemas.microsoft.com/office/powerpoint/2010/main" val="42387094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p:spTree>
      <p:nvGrpSpPr>
        <p:cNvPr id="1" name=""/>
        <p:cNvGrpSpPr/>
        <p:nvPr/>
      </p:nvGrpSpPr>
      <p:grpSpPr>
        <a:xfrm>
          <a:off x="0" y="0"/>
          <a:ext cx="0" cy="0"/>
          <a:chOff x="0" y="0"/>
          <a:chExt cx="0" cy="0"/>
        </a:xfrm>
      </p:grpSpPr>
      <p:sp>
        <p:nvSpPr>
          <p:cNvPr id="7" name="Rectangle 2">
            <a:extLst>
              <a:ext uri="{FF2B5EF4-FFF2-40B4-BE49-F238E27FC236}">
                <a16:creationId xmlns:a16="http://schemas.microsoft.com/office/drawing/2014/main" id="{A42EE766-21C1-1446-A4B5-1DE29E1D197F}"/>
              </a:ext>
            </a:extLst>
          </p:cNvPr>
          <p:cNvSpPr/>
          <p:nvPr userDrawn="1"/>
        </p:nvSpPr>
        <p:spPr>
          <a:xfrm>
            <a:off x="3135814" y="-42063"/>
            <a:ext cx="9084761" cy="6909588"/>
          </a:xfrm>
          <a:custGeom>
            <a:avLst/>
            <a:gdLst>
              <a:gd name="connsiteX0" fmla="*/ 0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0 w 7910945"/>
              <a:gd name="connsiteY4" fmla="*/ 0 h 6858000"/>
              <a:gd name="connsiteX0" fmla="*/ 1649506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1649506 w 7910945"/>
              <a:gd name="connsiteY4" fmla="*/ 0 h 6858000"/>
              <a:gd name="connsiteX0" fmla="*/ 1649506 w 8941886"/>
              <a:gd name="connsiteY0" fmla="*/ 17929 h 6875929"/>
              <a:gd name="connsiteX1" fmla="*/ 8941886 w 8941886"/>
              <a:gd name="connsiteY1" fmla="*/ 0 h 6875929"/>
              <a:gd name="connsiteX2" fmla="*/ 7910945 w 8941886"/>
              <a:gd name="connsiteY2" fmla="*/ 6875929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242639 w 8941886"/>
              <a:gd name="connsiteY2" fmla="*/ 6831105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941886 w 8941886"/>
              <a:gd name="connsiteY2" fmla="*/ 6875928 h 6875929"/>
              <a:gd name="connsiteX3" fmla="*/ 0 w 8941886"/>
              <a:gd name="connsiteY3" fmla="*/ 6875929 h 6875929"/>
              <a:gd name="connsiteX4" fmla="*/ 1649506 w 8941886"/>
              <a:gd name="connsiteY4" fmla="*/ 17929 h 6875929"/>
              <a:gd name="connsiteX0" fmla="*/ 1649506 w 8941886"/>
              <a:gd name="connsiteY0" fmla="*/ 0 h 6884894"/>
              <a:gd name="connsiteX1" fmla="*/ 8941886 w 8941886"/>
              <a:gd name="connsiteY1" fmla="*/ 8965 h 6884894"/>
              <a:gd name="connsiteX2" fmla="*/ 8941886 w 8941886"/>
              <a:gd name="connsiteY2" fmla="*/ 6884893 h 6884894"/>
              <a:gd name="connsiteX3" fmla="*/ 0 w 8941886"/>
              <a:gd name="connsiteY3" fmla="*/ 6884894 h 6884894"/>
              <a:gd name="connsiteX4" fmla="*/ 1649506 w 8941886"/>
              <a:gd name="connsiteY4" fmla="*/ 0 h 6884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41886" h="6884894">
                <a:moveTo>
                  <a:pt x="1649506" y="0"/>
                </a:moveTo>
                <a:lnTo>
                  <a:pt x="8941886" y="8965"/>
                </a:lnTo>
                <a:lnTo>
                  <a:pt x="8941886" y="6884893"/>
                </a:lnTo>
                <a:lnTo>
                  <a:pt x="0" y="6884894"/>
                </a:lnTo>
                <a:lnTo>
                  <a:pt x="1649506" y="0"/>
                </a:lnTo>
                <a:close/>
              </a:path>
            </a:pathLst>
          </a:custGeom>
          <a:solidFill>
            <a:srgbClr val="658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4">
            <a:extLst>
              <a:ext uri="{FF2B5EF4-FFF2-40B4-BE49-F238E27FC236}">
                <a16:creationId xmlns:a16="http://schemas.microsoft.com/office/drawing/2014/main" id="{1CF87A9C-8B71-D24E-BA10-2B27ECD53386}"/>
              </a:ext>
            </a:extLst>
          </p:cNvPr>
          <p:cNvSpPr/>
          <p:nvPr userDrawn="1"/>
        </p:nvSpPr>
        <p:spPr>
          <a:xfrm>
            <a:off x="5401663" y="-23425"/>
            <a:ext cx="7299005" cy="6899104"/>
          </a:xfrm>
          <a:custGeom>
            <a:avLst/>
            <a:gdLst>
              <a:gd name="connsiteX0" fmla="*/ 0 w 4240307"/>
              <a:gd name="connsiteY0" fmla="*/ 0 h 5898776"/>
              <a:gd name="connsiteX1" fmla="*/ 4240307 w 4240307"/>
              <a:gd name="connsiteY1" fmla="*/ 0 h 5898776"/>
              <a:gd name="connsiteX2" fmla="*/ 4240307 w 4240307"/>
              <a:gd name="connsiteY2" fmla="*/ 5898776 h 5898776"/>
              <a:gd name="connsiteX3" fmla="*/ 0 w 4240307"/>
              <a:gd name="connsiteY3" fmla="*/ 5898776 h 5898776"/>
              <a:gd name="connsiteX4" fmla="*/ 0 w 4240307"/>
              <a:gd name="connsiteY4" fmla="*/ 0 h 5898776"/>
              <a:gd name="connsiteX0" fmla="*/ 0 w 4240307"/>
              <a:gd name="connsiteY0" fmla="*/ 0 h 5898776"/>
              <a:gd name="connsiteX1" fmla="*/ 4240307 w 4240307"/>
              <a:gd name="connsiteY1" fmla="*/ 0 h 5898776"/>
              <a:gd name="connsiteX2" fmla="*/ 2841813 w 4240307"/>
              <a:gd name="connsiteY2" fmla="*/ 5898776 h 5898776"/>
              <a:gd name="connsiteX3" fmla="*/ 0 w 4240307"/>
              <a:gd name="connsiteY3" fmla="*/ 5898776 h 5898776"/>
              <a:gd name="connsiteX4" fmla="*/ 0 w 4240307"/>
              <a:gd name="connsiteY4" fmla="*/ 0 h 5898776"/>
              <a:gd name="connsiteX0" fmla="*/ 0 w 6580095"/>
              <a:gd name="connsiteY0" fmla="*/ 0 h 5907741"/>
              <a:gd name="connsiteX1" fmla="*/ 6580095 w 6580095"/>
              <a:gd name="connsiteY1" fmla="*/ 8965 h 5907741"/>
              <a:gd name="connsiteX2" fmla="*/ 5181601 w 6580095"/>
              <a:gd name="connsiteY2" fmla="*/ 5907741 h 5907741"/>
              <a:gd name="connsiteX3" fmla="*/ 2339788 w 6580095"/>
              <a:gd name="connsiteY3" fmla="*/ 5907741 h 5907741"/>
              <a:gd name="connsiteX4" fmla="*/ 0 w 6580095"/>
              <a:gd name="connsiteY4" fmla="*/ 0 h 5907741"/>
              <a:gd name="connsiteX0" fmla="*/ 17930 w 6598025"/>
              <a:gd name="connsiteY0" fmla="*/ 0 h 5916705"/>
              <a:gd name="connsiteX1" fmla="*/ 6598025 w 6598025"/>
              <a:gd name="connsiteY1" fmla="*/ 8965 h 5916705"/>
              <a:gd name="connsiteX2" fmla="*/ 5199531 w 6598025"/>
              <a:gd name="connsiteY2" fmla="*/ 5907741 h 5916705"/>
              <a:gd name="connsiteX3" fmla="*/ 0 w 6598025"/>
              <a:gd name="connsiteY3" fmla="*/ 5916705 h 5916705"/>
              <a:gd name="connsiteX4" fmla="*/ 17930 w 6598025"/>
              <a:gd name="connsiteY4" fmla="*/ 0 h 5916705"/>
              <a:gd name="connsiteX0" fmla="*/ 896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8966 w 6598025"/>
              <a:gd name="connsiteY4" fmla="*/ 8964 h 5907740"/>
              <a:gd name="connsiteX0" fmla="*/ 627905 w 6598025"/>
              <a:gd name="connsiteY0" fmla="*/ 351009 h 5907740"/>
              <a:gd name="connsiteX1" fmla="*/ 6598025 w 6598025"/>
              <a:gd name="connsiteY1" fmla="*/ 0 h 5907740"/>
              <a:gd name="connsiteX2" fmla="*/ 5199531 w 6598025"/>
              <a:gd name="connsiteY2" fmla="*/ 5898776 h 5907740"/>
              <a:gd name="connsiteX3" fmla="*/ 0 w 6598025"/>
              <a:gd name="connsiteY3" fmla="*/ 5907740 h 5907740"/>
              <a:gd name="connsiteX4" fmla="*/ 627905 w 6598025"/>
              <a:gd name="connsiteY4" fmla="*/ 351009 h 5907740"/>
              <a:gd name="connsiteX0" fmla="*/ 35915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359156 w 6598025"/>
              <a:gd name="connsiteY4" fmla="*/ 8964 h 5907740"/>
              <a:gd name="connsiteX0" fmla="*/ 208 w 6239077"/>
              <a:gd name="connsiteY0" fmla="*/ 8964 h 5898776"/>
              <a:gd name="connsiteX1" fmla="*/ 6239077 w 6239077"/>
              <a:gd name="connsiteY1" fmla="*/ 0 h 5898776"/>
              <a:gd name="connsiteX2" fmla="*/ 4840583 w 6239077"/>
              <a:gd name="connsiteY2" fmla="*/ 5898776 h 5898776"/>
              <a:gd name="connsiteX3" fmla="*/ 113400 w 6239077"/>
              <a:gd name="connsiteY3" fmla="*/ 5695998 h 5898776"/>
              <a:gd name="connsiteX4" fmla="*/ 208 w 6239077"/>
              <a:gd name="connsiteY4" fmla="*/ 8964 h 5898776"/>
              <a:gd name="connsiteX0" fmla="*/ 1825 w 6240694"/>
              <a:gd name="connsiteY0" fmla="*/ 8964 h 5898776"/>
              <a:gd name="connsiteX1" fmla="*/ 6240694 w 6240694"/>
              <a:gd name="connsiteY1" fmla="*/ 0 h 5898776"/>
              <a:gd name="connsiteX2" fmla="*/ 4842200 w 6240694"/>
              <a:gd name="connsiteY2" fmla="*/ 5898776 h 5898776"/>
              <a:gd name="connsiteX3" fmla="*/ 1002 w 6240694"/>
              <a:gd name="connsiteY3" fmla="*/ 5891453 h 5898776"/>
              <a:gd name="connsiteX4" fmla="*/ 1825 w 6240694"/>
              <a:gd name="connsiteY4" fmla="*/ 8964 h 5898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0694" h="5898776">
                <a:moveTo>
                  <a:pt x="1825" y="8964"/>
                </a:moveTo>
                <a:lnTo>
                  <a:pt x="6240694" y="0"/>
                </a:lnTo>
                <a:lnTo>
                  <a:pt x="4842200" y="5898776"/>
                </a:lnTo>
                <a:lnTo>
                  <a:pt x="1002" y="5891453"/>
                </a:lnTo>
                <a:cubicBezTo>
                  <a:pt x="6979" y="3919218"/>
                  <a:pt x="-4152" y="1981199"/>
                  <a:pt x="1825" y="8964"/>
                </a:cubicBezTo>
                <a:close/>
              </a:path>
            </a:pathLst>
          </a:custGeom>
          <a:solidFill>
            <a:srgbClr val="7FA1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4">
            <a:extLst>
              <a:ext uri="{FF2B5EF4-FFF2-40B4-BE49-F238E27FC236}">
                <a16:creationId xmlns:a16="http://schemas.microsoft.com/office/drawing/2014/main" id="{79330195-009C-024D-8A3E-67E0E7E94A99}"/>
              </a:ext>
            </a:extLst>
          </p:cNvPr>
          <p:cNvSpPr/>
          <p:nvPr userDrawn="1"/>
        </p:nvSpPr>
        <p:spPr>
          <a:xfrm>
            <a:off x="4974783" y="-31167"/>
            <a:ext cx="7299005" cy="6899104"/>
          </a:xfrm>
          <a:custGeom>
            <a:avLst/>
            <a:gdLst>
              <a:gd name="connsiteX0" fmla="*/ 0 w 4240307"/>
              <a:gd name="connsiteY0" fmla="*/ 0 h 5898776"/>
              <a:gd name="connsiteX1" fmla="*/ 4240307 w 4240307"/>
              <a:gd name="connsiteY1" fmla="*/ 0 h 5898776"/>
              <a:gd name="connsiteX2" fmla="*/ 4240307 w 4240307"/>
              <a:gd name="connsiteY2" fmla="*/ 5898776 h 5898776"/>
              <a:gd name="connsiteX3" fmla="*/ 0 w 4240307"/>
              <a:gd name="connsiteY3" fmla="*/ 5898776 h 5898776"/>
              <a:gd name="connsiteX4" fmla="*/ 0 w 4240307"/>
              <a:gd name="connsiteY4" fmla="*/ 0 h 5898776"/>
              <a:gd name="connsiteX0" fmla="*/ 0 w 4240307"/>
              <a:gd name="connsiteY0" fmla="*/ 0 h 5898776"/>
              <a:gd name="connsiteX1" fmla="*/ 4240307 w 4240307"/>
              <a:gd name="connsiteY1" fmla="*/ 0 h 5898776"/>
              <a:gd name="connsiteX2" fmla="*/ 2841813 w 4240307"/>
              <a:gd name="connsiteY2" fmla="*/ 5898776 h 5898776"/>
              <a:gd name="connsiteX3" fmla="*/ 0 w 4240307"/>
              <a:gd name="connsiteY3" fmla="*/ 5898776 h 5898776"/>
              <a:gd name="connsiteX4" fmla="*/ 0 w 4240307"/>
              <a:gd name="connsiteY4" fmla="*/ 0 h 5898776"/>
              <a:gd name="connsiteX0" fmla="*/ 0 w 6580095"/>
              <a:gd name="connsiteY0" fmla="*/ 0 h 5907741"/>
              <a:gd name="connsiteX1" fmla="*/ 6580095 w 6580095"/>
              <a:gd name="connsiteY1" fmla="*/ 8965 h 5907741"/>
              <a:gd name="connsiteX2" fmla="*/ 5181601 w 6580095"/>
              <a:gd name="connsiteY2" fmla="*/ 5907741 h 5907741"/>
              <a:gd name="connsiteX3" fmla="*/ 2339788 w 6580095"/>
              <a:gd name="connsiteY3" fmla="*/ 5907741 h 5907741"/>
              <a:gd name="connsiteX4" fmla="*/ 0 w 6580095"/>
              <a:gd name="connsiteY4" fmla="*/ 0 h 5907741"/>
              <a:gd name="connsiteX0" fmla="*/ 17930 w 6598025"/>
              <a:gd name="connsiteY0" fmla="*/ 0 h 5916705"/>
              <a:gd name="connsiteX1" fmla="*/ 6598025 w 6598025"/>
              <a:gd name="connsiteY1" fmla="*/ 8965 h 5916705"/>
              <a:gd name="connsiteX2" fmla="*/ 5199531 w 6598025"/>
              <a:gd name="connsiteY2" fmla="*/ 5907741 h 5916705"/>
              <a:gd name="connsiteX3" fmla="*/ 0 w 6598025"/>
              <a:gd name="connsiteY3" fmla="*/ 5916705 h 5916705"/>
              <a:gd name="connsiteX4" fmla="*/ 17930 w 6598025"/>
              <a:gd name="connsiteY4" fmla="*/ 0 h 5916705"/>
              <a:gd name="connsiteX0" fmla="*/ 896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8966 w 6598025"/>
              <a:gd name="connsiteY4" fmla="*/ 8964 h 5907740"/>
              <a:gd name="connsiteX0" fmla="*/ 627905 w 6598025"/>
              <a:gd name="connsiteY0" fmla="*/ 351009 h 5907740"/>
              <a:gd name="connsiteX1" fmla="*/ 6598025 w 6598025"/>
              <a:gd name="connsiteY1" fmla="*/ 0 h 5907740"/>
              <a:gd name="connsiteX2" fmla="*/ 5199531 w 6598025"/>
              <a:gd name="connsiteY2" fmla="*/ 5898776 h 5907740"/>
              <a:gd name="connsiteX3" fmla="*/ 0 w 6598025"/>
              <a:gd name="connsiteY3" fmla="*/ 5907740 h 5907740"/>
              <a:gd name="connsiteX4" fmla="*/ 627905 w 6598025"/>
              <a:gd name="connsiteY4" fmla="*/ 351009 h 5907740"/>
              <a:gd name="connsiteX0" fmla="*/ 35915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359156 w 6598025"/>
              <a:gd name="connsiteY4" fmla="*/ 8964 h 5907740"/>
              <a:gd name="connsiteX0" fmla="*/ 208 w 6239077"/>
              <a:gd name="connsiteY0" fmla="*/ 8964 h 5898776"/>
              <a:gd name="connsiteX1" fmla="*/ 6239077 w 6239077"/>
              <a:gd name="connsiteY1" fmla="*/ 0 h 5898776"/>
              <a:gd name="connsiteX2" fmla="*/ 4840583 w 6239077"/>
              <a:gd name="connsiteY2" fmla="*/ 5898776 h 5898776"/>
              <a:gd name="connsiteX3" fmla="*/ 113400 w 6239077"/>
              <a:gd name="connsiteY3" fmla="*/ 5695998 h 5898776"/>
              <a:gd name="connsiteX4" fmla="*/ 208 w 6239077"/>
              <a:gd name="connsiteY4" fmla="*/ 8964 h 5898776"/>
              <a:gd name="connsiteX0" fmla="*/ 1825 w 6240694"/>
              <a:gd name="connsiteY0" fmla="*/ 8964 h 5898776"/>
              <a:gd name="connsiteX1" fmla="*/ 6240694 w 6240694"/>
              <a:gd name="connsiteY1" fmla="*/ 0 h 5898776"/>
              <a:gd name="connsiteX2" fmla="*/ 4842200 w 6240694"/>
              <a:gd name="connsiteY2" fmla="*/ 5898776 h 5898776"/>
              <a:gd name="connsiteX3" fmla="*/ 1002 w 6240694"/>
              <a:gd name="connsiteY3" fmla="*/ 5891453 h 5898776"/>
              <a:gd name="connsiteX4" fmla="*/ 1825 w 6240694"/>
              <a:gd name="connsiteY4" fmla="*/ 8964 h 5898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0694" h="5898776">
                <a:moveTo>
                  <a:pt x="1825" y="8964"/>
                </a:moveTo>
                <a:lnTo>
                  <a:pt x="6240694" y="0"/>
                </a:lnTo>
                <a:lnTo>
                  <a:pt x="4842200" y="5898776"/>
                </a:lnTo>
                <a:lnTo>
                  <a:pt x="1002" y="5891453"/>
                </a:lnTo>
                <a:cubicBezTo>
                  <a:pt x="6979" y="3919218"/>
                  <a:pt x="-4152" y="1981199"/>
                  <a:pt x="1825" y="8964"/>
                </a:cubicBezTo>
                <a:close/>
              </a:path>
            </a:pathLst>
          </a:custGeom>
          <a:solidFill>
            <a:srgbClr val="9BB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4">
            <a:extLst>
              <a:ext uri="{FF2B5EF4-FFF2-40B4-BE49-F238E27FC236}">
                <a16:creationId xmlns:a16="http://schemas.microsoft.com/office/drawing/2014/main" id="{F2AC2F42-44D9-7A4B-B75B-9981165035B2}"/>
              </a:ext>
            </a:extLst>
          </p:cNvPr>
          <p:cNvSpPr/>
          <p:nvPr userDrawn="1"/>
        </p:nvSpPr>
        <p:spPr>
          <a:xfrm>
            <a:off x="-17754" y="-65196"/>
            <a:ext cx="12170950" cy="6963146"/>
          </a:xfrm>
          <a:custGeom>
            <a:avLst/>
            <a:gdLst>
              <a:gd name="connsiteX0" fmla="*/ 0 w 4240307"/>
              <a:gd name="connsiteY0" fmla="*/ 0 h 5898776"/>
              <a:gd name="connsiteX1" fmla="*/ 4240307 w 4240307"/>
              <a:gd name="connsiteY1" fmla="*/ 0 h 5898776"/>
              <a:gd name="connsiteX2" fmla="*/ 4240307 w 4240307"/>
              <a:gd name="connsiteY2" fmla="*/ 5898776 h 5898776"/>
              <a:gd name="connsiteX3" fmla="*/ 0 w 4240307"/>
              <a:gd name="connsiteY3" fmla="*/ 5898776 h 5898776"/>
              <a:gd name="connsiteX4" fmla="*/ 0 w 4240307"/>
              <a:gd name="connsiteY4" fmla="*/ 0 h 5898776"/>
              <a:gd name="connsiteX0" fmla="*/ 0 w 4240307"/>
              <a:gd name="connsiteY0" fmla="*/ 0 h 5898776"/>
              <a:gd name="connsiteX1" fmla="*/ 4240307 w 4240307"/>
              <a:gd name="connsiteY1" fmla="*/ 0 h 5898776"/>
              <a:gd name="connsiteX2" fmla="*/ 2841813 w 4240307"/>
              <a:gd name="connsiteY2" fmla="*/ 5898776 h 5898776"/>
              <a:gd name="connsiteX3" fmla="*/ 0 w 4240307"/>
              <a:gd name="connsiteY3" fmla="*/ 5898776 h 5898776"/>
              <a:gd name="connsiteX4" fmla="*/ 0 w 4240307"/>
              <a:gd name="connsiteY4" fmla="*/ 0 h 5898776"/>
              <a:gd name="connsiteX0" fmla="*/ 0 w 6580095"/>
              <a:gd name="connsiteY0" fmla="*/ 0 h 5907741"/>
              <a:gd name="connsiteX1" fmla="*/ 6580095 w 6580095"/>
              <a:gd name="connsiteY1" fmla="*/ 8965 h 5907741"/>
              <a:gd name="connsiteX2" fmla="*/ 5181601 w 6580095"/>
              <a:gd name="connsiteY2" fmla="*/ 5907741 h 5907741"/>
              <a:gd name="connsiteX3" fmla="*/ 2339788 w 6580095"/>
              <a:gd name="connsiteY3" fmla="*/ 5907741 h 5907741"/>
              <a:gd name="connsiteX4" fmla="*/ 0 w 6580095"/>
              <a:gd name="connsiteY4" fmla="*/ 0 h 5907741"/>
              <a:gd name="connsiteX0" fmla="*/ 17930 w 6598025"/>
              <a:gd name="connsiteY0" fmla="*/ 0 h 5916705"/>
              <a:gd name="connsiteX1" fmla="*/ 6598025 w 6598025"/>
              <a:gd name="connsiteY1" fmla="*/ 8965 h 5916705"/>
              <a:gd name="connsiteX2" fmla="*/ 5199531 w 6598025"/>
              <a:gd name="connsiteY2" fmla="*/ 5907741 h 5916705"/>
              <a:gd name="connsiteX3" fmla="*/ 0 w 6598025"/>
              <a:gd name="connsiteY3" fmla="*/ 5916705 h 5916705"/>
              <a:gd name="connsiteX4" fmla="*/ 17930 w 6598025"/>
              <a:gd name="connsiteY4" fmla="*/ 0 h 5916705"/>
              <a:gd name="connsiteX0" fmla="*/ 896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8966 w 6598025"/>
              <a:gd name="connsiteY4" fmla="*/ 8964 h 5907740"/>
              <a:gd name="connsiteX0" fmla="*/ 627905 w 6598025"/>
              <a:gd name="connsiteY0" fmla="*/ 351009 h 5907740"/>
              <a:gd name="connsiteX1" fmla="*/ 6598025 w 6598025"/>
              <a:gd name="connsiteY1" fmla="*/ 0 h 5907740"/>
              <a:gd name="connsiteX2" fmla="*/ 5199531 w 6598025"/>
              <a:gd name="connsiteY2" fmla="*/ 5898776 h 5907740"/>
              <a:gd name="connsiteX3" fmla="*/ 0 w 6598025"/>
              <a:gd name="connsiteY3" fmla="*/ 5907740 h 5907740"/>
              <a:gd name="connsiteX4" fmla="*/ 627905 w 6598025"/>
              <a:gd name="connsiteY4" fmla="*/ 351009 h 5907740"/>
              <a:gd name="connsiteX0" fmla="*/ 35915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359156 w 6598025"/>
              <a:gd name="connsiteY4" fmla="*/ 8964 h 5907740"/>
              <a:gd name="connsiteX0" fmla="*/ 208 w 6239077"/>
              <a:gd name="connsiteY0" fmla="*/ 8964 h 5898776"/>
              <a:gd name="connsiteX1" fmla="*/ 6239077 w 6239077"/>
              <a:gd name="connsiteY1" fmla="*/ 0 h 5898776"/>
              <a:gd name="connsiteX2" fmla="*/ 4840583 w 6239077"/>
              <a:gd name="connsiteY2" fmla="*/ 5898776 h 5898776"/>
              <a:gd name="connsiteX3" fmla="*/ 113400 w 6239077"/>
              <a:gd name="connsiteY3" fmla="*/ 5695998 h 5898776"/>
              <a:gd name="connsiteX4" fmla="*/ 208 w 6239077"/>
              <a:gd name="connsiteY4" fmla="*/ 8964 h 5898776"/>
              <a:gd name="connsiteX0" fmla="*/ 1825 w 6240694"/>
              <a:gd name="connsiteY0" fmla="*/ 8964 h 5898776"/>
              <a:gd name="connsiteX1" fmla="*/ 6240694 w 6240694"/>
              <a:gd name="connsiteY1" fmla="*/ 0 h 5898776"/>
              <a:gd name="connsiteX2" fmla="*/ 4842200 w 6240694"/>
              <a:gd name="connsiteY2" fmla="*/ 5898776 h 5898776"/>
              <a:gd name="connsiteX3" fmla="*/ 1002 w 6240694"/>
              <a:gd name="connsiteY3" fmla="*/ 5891453 h 5898776"/>
              <a:gd name="connsiteX4" fmla="*/ 1825 w 6240694"/>
              <a:gd name="connsiteY4" fmla="*/ 8964 h 5898776"/>
              <a:gd name="connsiteX0" fmla="*/ 6 w 10389955"/>
              <a:gd name="connsiteY0" fmla="*/ 8964 h 5898776"/>
              <a:gd name="connsiteX1" fmla="*/ 10389955 w 10389955"/>
              <a:gd name="connsiteY1" fmla="*/ 0 h 5898776"/>
              <a:gd name="connsiteX2" fmla="*/ 8991461 w 10389955"/>
              <a:gd name="connsiteY2" fmla="*/ 5898776 h 5898776"/>
              <a:gd name="connsiteX3" fmla="*/ 4150263 w 10389955"/>
              <a:gd name="connsiteY3" fmla="*/ 5891453 h 5898776"/>
              <a:gd name="connsiteX4" fmla="*/ 6 w 10389955"/>
              <a:gd name="connsiteY4" fmla="*/ 8964 h 5898776"/>
              <a:gd name="connsiteX0" fmla="*/ 1107 w 10391056"/>
              <a:gd name="connsiteY0" fmla="*/ 8964 h 5919375"/>
              <a:gd name="connsiteX1" fmla="*/ 10391056 w 10391056"/>
              <a:gd name="connsiteY1" fmla="*/ 0 h 5919375"/>
              <a:gd name="connsiteX2" fmla="*/ 8992562 w 10391056"/>
              <a:gd name="connsiteY2" fmla="*/ 5898776 h 5919375"/>
              <a:gd name="connsiteX3" fmla="*/ 9592 w 10391056"/>
              <a:gd name="connsiteY3" fmla="*/ 5919375 h 5919375"/>
              <a:gd name="connsiteX4" fmla="*/ 1107 w 10391056"/>
              <a:gd name="connsiteY4" fmla="*/ 8964 h 59193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391056" h="5919375">
                <a:moveTo>
                  <a:pt x="1107" y="8964"/>
                </a:moveTo>
                <a:lnTo>
                  <a:pt x="10391056" y="0"/>
                </a:lnTo>
                <a:lnTo>
                  <a:pt x="8992562" y="5898776"/>
                </a:lnTo>
                <a:lnTo>
                  <a:pt x="9592" y="5919375"/>
                </a:lnTo>
                <a:cubicBezTo>
                  <a:pt x="15569" y="3947140"/>
                  <a:pt x="-4870" y="1981199"/>
                  <a:pt x="1107" y="896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re 1">
            <a:extLst>
              <a:ext uri="{FF2B5EF4-FFF2-40B4-BE49-F238E27FC236}">
                <a16:creationId xmlns:a16="http://schemas.microsoft.com/office/drawing/2014/main" id="{C9F8B89C-54AE-2843-8D34-07F90C062C9C}"/>
              </a:ext>
            </a:extLst>
          </p:cNvPr>
          <p:cNvSpPr>
            <a:spLocks noGrp="1"/>
          </p:cNvSpPr>
          <p:nvPr>
            <p:ph type="title"/>
          </p:nvPr>
        </p:nvSpPr>
        <p:spPr>
          <a:xfrm>
            <a:off x="831850" y="1709738"/>
            <a:ext cx="10515600" cy="2852737"/>
          </a:xfrm>
        </p:spPr>
        <p:txBody>
          <a:bodyPr anchor="b">
            <a:normAutofit/>
          </a:bodyPr>
          <a:lstStyle>
            <a:lvl1pPr>
              <a:defRPr sz="4000">
                <a:solidFill>
                  <a:schemeClr val="bg1"/>
                </a:solidFill>
              </a:defRPr>
            </a:lvl1pPr>
          </a:lstStyle>
          <a:p>
            <a:r>
              <a:rPr lang="fr-CA" dirty="0"/>
              <a:t>Modifier le style du titre</a:t>
            </a:r>
            <a:endParaRPr lang="fr-FR" dirty="0"/>
          </a:p>
        </p:txBody>
      </p:sp>
      <p:pic>
        <p:nvPicPr>
          <p:cNvPr id="3" name="Picture 2">
            <a:extLst>
              <a:ext uri="{FF2B5EF4-FFF2-40B4-BE49-F238E27FC236}">
                <a16:creationId xmlns:a16="http://schemas.microsoft.com/office/drawing/2014/main" id="{77E8461B-73EE-F9E1-B1DE-400F67528B2C}"/>
              </a:ext>
            </a:extLst>
          </p:cNvPr>
          <p:cNvPicPr>
            <a:picLocks noChangeAspect="1"/>
          </p:cNvPicPr>
          <p:nvPr userDrawn="1"/>
        </p:nvPicPr>
        <p:blipFill>
          <a:blip r:embed="rId2"/>
          <a:stretch>
            <a:fillRect/>
          </a:stretch>
        </p:blipFill>
        <p:spPr>
          <a:xfrm>
            <a:off x="11217731" y="5654176"/>
            <a:ext cx="1064802" cy="1064802"/>
          </a:xfrm>
          <a:prstGeom prst="rect">
            <a:avLst/>
          </a:prstGeom>
        </p:spPr>
      </p:pic>
    </p:spTree>
    <p:extLst>
      <p:ext uri="{BB962C8B-B14F-4D97-AF65-F5344CB8AC3E}">
        <p14:creationId xmlns:p14="http://schemas.microsoft.com/office/powerpoint/2010/main" val="21381102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right">
    <p:spTree>
      <p:nvGrpSpPr>
        <p:cNvPr id="1" name=""/>
        <p:cNvGrpSpPr/>
        <p:nvPr/>
      </p:nvGrpSpPr>
      <p:grpSpPr>
        <a:xfrm>
          <a:off x="0" y="0"/>
          <a:ext cx="0" cy="0"/>
          <a:chOff x="0" y="0"/>
          <a:chExt cx="0" cy="0"/>
        </a:xfrm>
      </p:grpSpPr>
      <p:sp>
        <p:nvSpPr>
          <p:cNvPr id="12" name="Rectangle 2">
            <a:extLst>
              <a:ext uri="{FF2B5EF4-FFF2-40B4-BE49-F238E27FC236}">
                <a16:creationId xmlns:a16="http://schemas.microsoft.com/office/drawing/2014/main" id="{D99FD25F-D39B-C740-8795-73540F898E62}"/>
              </a:ext>
            </a:extLst>
          </p:cNvPr>
          <p:cNvSpPr/>
          <p:nvPr userDrawn="1"/>
        </p:nvSpPr>
        <p:spPr>
          <a:xfrm flipH="1" flipV="1">
            <a:off x="-17324" y="-54863"/>
            <a:ext cx="7196328" cy="6967726"/>
          </a:xfrm>
          <a:custGeom>
            <a:avLst/>
            <a:gdLst>
              <a:gd name="connsiteX0" fmla="*/ 0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0 w 7910945"/>
              <a:gd name="connsiteY4" fmla="*/ 0 h 6858000"/>
              <a:gd name="connsiteX0" fmla="*/ 1649506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1649506 w 7910945"/>
              <a:gd name="connsiteY4" fmla="*/ 0 h 6858000"/>
              <a:gd name="connsiteX0" fmla="*/ 1649506 w 8941886"/>
              <a:gd name="connsiteY0" fmla="*/ 17929 h 6875929"/>
              <a:gd name="connsiteX1" fmla="*/ 8941886 w 8941886"/>
              <a:gd name="connsiteY1" fmla="*/ 0 h 6875929"/>
              <a:gd name="connsiteX2" fmla="*/ 7910945 w 8941886"/>
              <a:gd name="connsiteY2" fmla="*/ 6875929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242639 w 8941886"/>
              <a:gd name="connsiteY2" fmla="*/ 6831105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941886 w 8941886"/>
              <a:gd name="connsiteY2" fmla="*/ 6875928 h 6875929"/>
              <a:gd name="connsiteX3" fmla="*/ 0 w 8941886"/>
              <a:gd name="connsiteY3" fmla="*/ 6875929 h 6875929"/>
              <a:gd name="connsiteX4" fmla="*/ 1649506 w 8941886"/>
              <a:gd name="connsiteY4" fmla="*/ 17929 h 6875929"/>
              <a:gd name="connsiteX0" fmla="*/ 1649506 w 8941886"/>
              <a:gd name="connsiteY0" fmla="*/ 0 h 6884894"/>
              <a:gd name="connsiteX1" fmla="*/ 8941886 w 8941886"/>
              <a:gd name="connsiteY1" fmla="*/ 8965 h 6884894"/>
              <a:gd name="connsiteX2" fmla="*/ 8941886 w 8941886"/>
              <a:gd name="connsiteY2" fmla="*/ 6884893 h 6884894"/>
              <a:gd name="connsiteX3" fmla="*/ 0 w 8941886"/>
              <a:gd name="connsiteY3" fmla="*/ 6884894 h 6884894"/>
              <a:gd name="connsiteX4" fmla="*/ 1649506 w 8941886"/>
              <a:gd name="connsiteY4" fmla="*/ 0 h 6884894"/>
              <a:gd name="connsiteX0" fmla="*/ 1649506 w 8941886"/>
              <a:gd name="connsiteY0" fmla="*/ 0 h 6884894"/>
              <a:gd name="connsiteX1" fmla="*/ 8941886 w 8941886"/>
              <a:gd name="connsiteY1" fmla="*/ 8965 h 6884894"/>
              <a:gd name="connsiteX2" fmla="*/ 6398711 w 8941886"/>
              <a:gd name="connsiteY2" fmla="*/ 6732493 h 6884894"/>
              <a:gd name="connsiteX3" fmla="*/ 0 w 8941886"/>
              <a:gd name="connsiteY3" fmla="*/ 6884894 h 6884894"/>
              <a:gd name="connsiteX4" fmla="*/ 1649506 w 8941886"/>
              <a:gd name="connsiteY4" fmla="*/ 0 h 6884894"/>
              <a:gd name="connsiteX0" fmla="*/ 1649506 w 8941886"/>
              <a:gd name="connsiteY0" fmla="*/ 0 h 6894418"/>
              <a:gd name="connsiteX1" fmla="*/ 8941886 w 8941886"/>
              <a:gd name="connsiteY1" fmla="*/ 8965 h 6894418"/>
              <a:gd name="connsiteX2" fmla="*/ 7360736 w 8941886"/>
              <a:gd name="connsiteY2" fmla="*/ 6894418 h 6894418"/>
              <a:gd name="connsiteX3" fmla="*/ 0 w 8941886"/>
              <a:gd name="connsiteY3" fmla="*/ 6884894 h 6894418"/>
              <a:gd name="connsiteX4" fmla="*/ 1649506 w 8941886"/>
              <a:gd name="connsiteY4" fmla="*/ 0 h 6894418"/>
              <a:gd name="connsiteX0" fmla="*/ 1649506 w 7360736"/>
              <a:gd name="connsiteY0" fmla="*/ 0 h 6894418"/>
              <a:gd name="connsiteX1" fmla="*/ 6703511 w 7360736"/>
              <a:gd name="connsiteY1" fmla="*/ 1132915 h 6894418"/>
              <a:gd name="connsiteX2" fmla="*/ 7360736 w 7360736"/>
              <a:gd name="connsiteY2" fmla="*/ 6894418 h 6894418"/>
              <a:gd name="connsiteX3" fmla="*/ 0 w 7360736"/>
              <a:gd name="connsiteY3" fmla="*/ 6884894 h 6894418"/>
              <a:gd name="connsiteX4" fmla="*/ 1649506 w 7360736"/>
              <a:gd name="connsiteY4" fmla="*/ 0 h 6894418"/>
              <a:gd name="connsiteX0" fmla="*/ 1649506 w 7360736"/>
              <a:gd name="connsiteY0" fmla="*/ 0 h 6894418"/>
              <a:gd name="connsiteX1" fmla="*/ 7351211 w 7360736"/>
              <a:gd name="connsiteY1" fmla="*/ 8965 h 6894418"/>
              <a:gd name="connsiteX2" fmla="*/ 7360736 w 7360736"/>
              <a:gd name="connsiteY2" fmla="*/ 6894418 h 6894418"/>
              <a:gd name="connsiteX3" fmla="*/ 0 w 7360736"/>
              <a:gd name="connsiteY3" fmla="*/ 6884894 h 6894418"/>
              <a:gd name="connsiteX4" fmla="*/ 1649506 w 7360736"/>
              <a:gd name="connsiteY4" fmla="*/ 0 h 6894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0736" h="6894418">
                <a:moveTo>
                  <a:pt x="1649506" y="0"/>
                </a:moveTo>
                <a:lnTo>
                  <a:pt x="7351211" y="8965"/>
                </a:lnTo>
                <a:lnTo>
                  <a:pt x="7360736" y="6894418"/>
                </a:lnTo>
                <a:lnTo>
                  <a:pt x="0" y="6884894"/>
                </a:lnTo>
                <a:lnTo>
                  <a:pt x="1649506" y="0"/>
                </a:lnTo>
                <a:close/>
              </a:path>
            </a:pathLst>
          </a:cu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45EB3B83-B14D-1448-8386-4CCEDAAE5F2D}"/>
              </a:ext>
            </a:extLst>
          </p:cNvPr>
          <p:cNvSpPr/>
          <p:nvPr userDrawn="1"/>
        </p:nvSpPr>
        <p:spPr>
          <a:xfrm>
            <a:off x="-52433" y="-15171"/>
            <a:ext cx="12281055" cy="169886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Espace réservé pour une image  18">
            <a:extLst>
              <a:ext uri="{FF2B5EF4-FFF2-40B4-BE49-F238E27FC236}">
                <a16:creationId xmlns:a16="http://schemas.microsoft.com/office/drawing/2014/main" id="{7715FA60-5E62-F847-BB8C-B9DFB80EEA1B}"/>
              </a:ext>
            </a:extLst>
          </p:cNvPr>
          <p:cNvSpPr>
            <a:spLocks noGrp="1"/>
          </p:cNvSpPr>
          <p:nvPr>
            <p:ph type="pic" sz="quarter" idx="14" hasCustomPrompt="1"/>
          </p:nvPr>
        </p:nvSpPr>
        <p:spPr>
          <a:xfrm>
            <a:off x="5580411" y="1686435"/>
            <a:ext cx="6611589" cy="5171565"/>
          </a:xfrm>
          <a:custGeom>
            <a:avLst/>
            <a:gdLst>
              <a:gd name="connsiteX0" fmla="*/ 0 w 6945312"/>
              <a:gd name="connsiteY0" fmla="*/ 0 h 6873875"/>
              <a:gd name="connsiteX1" fmla="*/ 6945312 w 6945312"/>
              <a:gd name="connsiteY1" fmla="*/ 0 h 6873875"/>
              <a:gd name="connsiteX2" fmla="*/ 6945312 w 6945312"/>
              <a:gd name="connsiteY2" fmla="*/ 6873875 h 6873875"/>
              <a:gd name="connsiteX3" fmla="*/ 0 w 6945312"/>
              <a:gd name="connsiteY3" fmla="*/ 6873875 h 6873875"/>
              <a:gd name="connsiteX4" fmla="*/ 0 w 6945312"/>
              <a:gd name="connsiteY4" fmla="*/ 0 h 6873875"/>
              <a:gd name="connsiteX0" fmla="*/ 1528450 w 6945312"/>
              <a:gd name="connsiteY0" fmla="*/ 1708660 h 6873875"/>
              <a:gd name="connsiteX1" fmla="*/ 6945312 w 6945312"/>
              <a:gd name="connsiteY1" fmla="*/ 0 h 6873875"/>
              <a:gd name="connsiteX2" fmla="*/ 6945312 w 6945312"/>
              <a:gd name="connsiteY2" fmla="*/ 6873875 h 6873875"/>
              <a:gd name="connsiteX3" fmla="*/ 0 w 6945312"/>
              <a:gd name="connsiteY3" fmla="*/ 6873875 h 6873875"/>
              <a:gd name="connsiteX4" fmla="*/ 1528450 w 6945312"/>
              <a:gd name="connsiteY4" fmla="*/ 1708660 h 6873875"/>
              <a:gd name="connsiteX0" fmla="*/ 1528450 w 6945312"/>
              <a:gd name="connsiteY0" fmla="*/ 0 h 5165215"/>
              <a:gd name="connsiteX1" fmla="*/ 6945312 w 6945312"/>
              <a:gd name="connsiteY1" fmla="*/ 0 h 5165215"/>
              <a:gd name="connsiteX2" fmla="*/ 6945312 w 6945312"/>
              <a:gd name="connsiteY2" fmla="*/ 5165215 h 5165215"/>
              <a:gd name="connsiteX3" fmla="*/ 0 w 6945312"/>
              <a:gd name="connsiteY3" fmla="*/ 5165215 h 5165215"/>
              <a:gd name="connsiteX4" fmla="*/ 1528450 w 6945312"/>
              <a:gd name="connsiteY4" fmla="*/ 0 h 5165215"/>
              <a:gd name="connsiteX0" fmla="*/ 1194727 w 6611589"/>
              <a:gd name="connsiteY0" fmla="*/ 0 h 5165215"/>
              <a:gd name="connsiteX1" fmla="*/ 6611589 w 6611589"/>
              <a:gd name="connsiteY1" fmla="*/ 0 h 5165215"/>
              <a:gd name="connsiteX2" fmla="*/ 6611589 w 6611589"/>
              <a:gd name="connsiteY2" fmla="*/ 5165215 h 5165215"/>
              <a:gd name="connsiteX3" fmla="*/ 0 w 6611589"/>
              <a:gd name="connsiteY3" fmla="*/ 5165215 h 5165215"/>
              <a:gd name="connsiteX4" fmla="*/ 1194727 w 6611589"/>
              <a:gd name="connsiteY4" fmla="*/ 0 h 5165215"/>
              <a:gd name="connsiteX0" fmla="*/ 1197902 w 6611589"/>
              <a:gd name="connsiteY0" fmla="*/ 0 h 5171565"/>
              <a:gd name="connsiteX1" fmla="*/ 6611589 w 6611589"/>
              <a:gd name="connsiteY1" fmla="*/ 6350 h 5171565"/>
              <a:gd name="connsiteX2" fmla="*/ 6611589 w 6611589"/>
              <a:gd name="connsiteY2" fmla="*/ 5171565 h 5171565"/>
              <a:gd name="connsiteX3" fmla="*/ 0 w 6611589"/>
              <a:gd name="connsiteY3" fmla="*/ 5171565 h 5171565"/>
              <a:gd name="connsiteX4" fmla="*/ 1197902 w 6611589"/>
              <a:gd name="connsiteY4" fmla="*/ 0 h 5171565"/>
              <a:gd name="connsiteX0" fmla="*/ 1197902 w 6611589"/>
              <a:gd name="connsiteY0" fmla="*/ 0 h 5171565"/>
              <a:gd name="connsiteX1" fmla="*/ 6611589 w 6611589"/>
              <a:gd name="connsiteY1" fmla="*/ 6350 h 5171565"/>
              <a:gd name="connsiteX2" fmla="*/ 6611589 w 6611589"/>
              <a:gd name="connsiteY2" fmla="*/ 5171565 h 5171565"/>
              <a:gd name="connsiteX3" fmla="*/ 0 w 6611589"/>
              <a:gd name="connsiteY3" fmla="*/ 5171565 h 5171565"/>
              <a:gd name="connsiteX4" fmla="*/ 1197902 w 6611589"/>
              <a:gd name="connsiteY4" fmla="*/ 0 h 5171565"/>
              <a:gd name="connsiteX0" fmla="*/ 1197902 w 6611589"/>
              <a:gd name="connsiteY0" fmla="*/ 0 h 5171565"/>
              <a:gd name="connsiteX1" fmla="*/ 6611589 w 6611589"/>
              <a:gd name="connsiteY1" fmla="*/ 0 h 5171565"/>
              <a:gd name="connsiteX2" fmla="*/ 6611589 w 6611589"/>
              <a:gd name="connsiteY2" fmla="*/ 5171565 h 5171565"/>
              <a:gd name="connsiteX3" fmla="*/ 0 w 6611589"/>
              <a:gd name="connsiteY3" fmla="*/ 5171565 h 5171565"/>
              <a:gd name="connsiteX4" fmla="*/ 1197902 w 6611589"/>
              <a:gd name="connsiteY4" fmla="*/ 0 h 51715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11589" h="5171565">
                <a:moveTo>
                  <a:pt x="1197902" y="0"/>
                </a:moveTo>
                <a:lnTo>
                  <a:pt x="6611589" y="0"/>
                </a:lnTo>
                <a:lnTo>
                  <a:pt x="6611589" y="5171565"/>
                </a:lnTo>
                <a:lnTo>
                  <a:pt x="0" y="5171565"/>
                </a:lnTo>
                <a:lnTo>
                  <a:pt x="1197902" y="0"/>
                </a:lnTo>
                <a:close/>
              </a:path>
            </a:pathLst>
          </a:custGeom>
          <a:pattFill prst="pct5">
            <a:fgClr>
              <a:schemeClr val="accent1"/>
            </a:fgClr>
            <a:bgClr>
              <a:schemeClr val="bg1"/>
            </a:bgClr>
          </a:pattFill>
        </p:spPr>
        <p:txBody>
          <a:bodyPr anchor="ctr" anchorCtr="1"/>
          <a:lstStyle>
            <a:lvl1pPr marL="0" indent="0">
              <a:buFontTx/>
              <a:buNone/>
              <a:defRPr/>
            </a:lvl1pPr>
          </a:lstStyle>
          <a:p>
            <a:r>
              <a:rPr lang="fr-FR" dirty="0"/>
              <a:t> </a:t>
            </a:r>
          </a:p>
        </p:txBody>
      </p:sp>
      <p:sp>
        <p:nvSpPr>
          <p:cNvPr id="3" name="Espace réservé du contenu 2">
            <a:extLst>
              <a:ext uri="{FF2B5EF4-FFF2-40B4-BE49-F238E27FC236}">
                <a16:creationId xmlns:a16="http://schemas.microsoft.com/office/drawing/2014/main" id="{11AA3C02-3D41-6945-A869-6C6DF88284FB}"/>
              </a:ext>
            </a:extLst>
          </p:cNvPr>
          <p:cNvSpPr>
            <a:spLocks noGrp="1"/>
          </p:cNvSpPr>
          <p:nvPr>
            <p:ph sz="half" idx="1"/>
          </p:nvPr>
        </p:nvSpPr>
        <p:spPr>
          <a:xfrm>
            <a:off x="311150" y="2077459"/>
            <a:ext cx="5181600" cy="4518649"/>
          </a:xfrm>
        </p:spPr>
        <p:txBody>
          <a:bodyPr>
            <a:normAutofit/>
          </a:bodyPr>
          <a:lstStyle>
            <a:lvl1pPr>
              <a:defRPr sz="1600">
                <a:solidFill>
                  <a:schemeClr val="tx2"/>
                </a:solidFill>
              </a:defRPr>
            </a:lvl1pPr>
            <a:lvl2pPr>
              <a:defRPr sz="1400">
                <a:solidFill>
                  <a:schemeClr val="tx2"/>
                </a:solidFill>
              </a:defRPr>
            </a:lvl2pPr>
            <a:lvl3pPr>
              <a:defRPr sz="1200">
                <a:solidFill>
                  <a:schemeClr val="tx2"/>
                </a:solidFill>
              </a:defRPr>
            </a:lvl3pPr>
            <a:lvl4pPr>
              <a:defRPr sz="1100">
                <a:solidFill>
                  <a:schemeClr val="tx2"/>
                </a:solidFill>
              </a:defRPr>
            </a:lvl4pPr>
            <a:lvl5pPr>
              <a:defRPr sz="1100">
                <a:solidFill>
                  <a:schemeClr val="tx2"/>
                </a:solidFill>
              </a:defRPr>
            </a:lvl5pPr>
          </a:lstStyle>
          <a:p>
            <a:pPr lvl="0"/>
            <a:r>
              <a:rPr lang="fr-CA" dirty="0"/>
              <a:t>Cliquez pour modifier les styles du texte du masque</a:t>
            </a:r>
          </a:p>
          <a:p>
            <a:pPr lvl="1"/>
            <a:r>
              <a:rPr lang="fr-CA" dirty="0"/>
              <a:t>Deuxième niveau</a:t>
            </a:r>
          </a:p>
          <a:p>
            <a:pPr lvl="2"/>
            <a:r>
              <a:rPr lang="fr-CA" dirty="0"/>
              <a:t>Troisième niveau</a:t>
            </a:r>
          </a:p>
          <a:p>
            <a:pPr lvl="3"/>
            <a:r>
              <a:rPr lang="fr-CA" dirty="0"/>
              <a:t>Quatrième niveau</a:t>
            </a:r>
          </a:p>
          <a:p>
            <a:pPr lvl="4"/>
            <a:r>
              <a:rPr lang="fr-CA" dirty="0"/>
              <a:t>Cinquième niveau</a:t>
            </a:r>
            <a:endParaRPr lang="fr-FR" dirty="0"/>
          </a:p>
        </p:txBody>
      </p:sp>
      <p:sp>
        <p:nvSpPr>
          <p:cNvPr id="9" name="Titre 1">
            <a:extLst>
              <a:ext uri="{FF2B5EF4-FFF2-40B4-BE49-F238E27FC236}">
                <a16:creationId xmlns:a16="http://schemas.microsoft.com/office/drawing/2014/main" id="{FD390617-F2F4-9144-8BD4-55B216EA1519}"/>
              </a:ext>
            </a:extLst>
          </p:cNvPr>
          <p:cNvSpPr>
            <a:spLocks noGrp="1"/>
          </p:cNvSpPr>
          <p:nvPr>
            <p:ph type="title"/>
          </p:nvPr>
        </p:nvSpPr>
        <p:spPr>
          <a:xfrm>
            <a:off x="314418" y="365126"/>
            <a:ext cx="11563904" cy="691318"/>
          </a:xfrm>
        </p:spPr>
        <p:txBody>
          <a:bodyPr>
            <a:normAutofit/>
          </a:bodyPr>
          <a:lstStyle>
            <a:lvl1pPr>
              <a:defRPr sz="3200" b="1">
                <a:solidFill>
                  <a:schemeClr val="bg1"/>
                </a:solidFill>
              </a:defRPr>
            </a:lvl1pPr>
          </a:lstStyle>
          <a:p>
            <a:r>
              <a:rPr lang="fr-CA" dirty="0"/>
              <a:t>Modifier le style du titre</a:t>
            </a:r>
            <a:endParaRPr lang="fr-FR" dirty="0"/>
          </a:p>
        </p:txBody>
      </p:sp>
      <p:sp>
        <p:nvSpPr>
          <p:cNvPr id="10" name="Espace réservé du texte 8">
            <a:extLst>
              <a:ext uri="{FF2B5EF4-FFF2-40B4-BE49-F238E27FC236}">
                <a16:creationId xmlns:a16="http://schemas.microsoft.com/office/drawing/2014/main" id="{C32CD5C6-B5ED-C245-A4BA-57BD2EBD438E}"/>
              </a:ext>
            </a:extLst>
          </p:cNvPr>
          <p:cNvSpPr>
            <a:spLocks noGrp="1"/>
          </p:cNvSpPr>
          <p:nvPr>
            <p:ph type="body" sz="quarter" idx="13"/>
          </p:nvPr>
        </p:nvSpPr>
        <p:spPr>
          <a:xfrm>
            <a:off x="311150" y="1056444"/>
            <a:ext cx="11566525" cy="419894"/>
          </a:xfrm>
        </p:spPr>
        <p:txBody>
          <a:bodyPr>
            <a:normAutofit/>
          </a:bodyPr>
          <a:lstStyle>
            <a:lvl1pPr marL="0" indent="0">
              <a:buFontTx/>
              <a:buNone/>
              <a:defRPr sz="2000">
                <a:solidFill>
                  <a:srgbClr val="E3B832"/>
                </a:solidFill>
              </a:defRPr>
            </a:lvl1pPr>
            <a:lvl2pPr marL="457200" indent="0">
              <a:buFontTx/>
              <a:buNone/>
              <a:defRPr>
                <a:solidFill>
                  <a:schemeClr val="accent2"/>
                </a:solidFill>
              </a:defRPr>
            </a:lvl2pPr>
            <a:lvl3pPr marL="914400" indent="0">
              <a:buFontTx/>
              <a:buNone/>
              <a:defRPr>
                <a:solidFill>
                  <a:schemeClr val="accent2"/>
                </a:solidFill>
              </a:defRPr>
            </a:lvl3pPr>
            <a:lvl4pPr marL="1371600" indent="0">
              <a:buFontTx/>
              <a:buNone/>
              <a:defRPr>
                <a:solidFill>
                  <a:schemeClr val="accent2"/>
                </a:solidFill>
              </a:defRPr>
            </a:lvl4pPr>
            <a:lvl5pPr marL="1828800" indent="0">
              <a:buFontTx/>
              <a:buNone/>
              <a:defRPr>
                <a:solidFill>
                  <a:schemeClr val="accent2"/>
                </a:solidFill>
              </a:defRPr>
            </a:lvl5pPr>
          </a:lstStyle>
          <a:p>
            <a:pPr lvl="0"/>
            <a:r>
              <a:rPr lang="fr-CA" dirty="0"/>
              <a:t>Cliquez pour modifier les styles du texte du masque</a:t>
            </a:r>
            <a:endParaRPr lang="fr-FR" dirty="0"/>
          </a:p>
        </p:txBody>
      </p:sp>
      <p:sp>
        <p:nvSpPr>
          <p:cNvPr id="21" name="Rectangle 20">
            <a:extLst>
              <a:ext uri="{FF2B5EF4-FFF2-40B4-BE49-F238E27FC236}">
                <a16:creationId xmlns:a16="http://schemas.microsoft.com/office/drawing/2014/main" id="{3B863534-AAAB-A04C-926C-7DE9BCE2183E}"/>
              </a:ext>
            </a:extLst>
          </p:cNvPr>
          <p:cNvSpPr/>
          <p:nvPr userDrawn="1"/>
        </p:nvSpPr>
        <p:spPr>
          <a:xfrm flipV="1">
            <a:off x="-39797" y="1684589"/>
            <a:ext cx="847357" cy="119958"/>
          </a:xfrm>
          <a:prstGeom prst="rect">
            <a:avLst/>
          </a:prstGeom>
          <a:solidFill>
            <a:srgbClr val="E2B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1C977A8-2846-1464-BF64-D28F18DBFD02}"/>
              </a:ext>
            </a:extLst>
          </p:cNvPr>
          <p:cNvPicPr>
            <a:picLocks noChangeAspect="1"/>
          </p:cNvPicPr>
          <p:nvPr userDrawn="1"/>
        </p:nvPicPr>
        <p:blipFill>
          <a:blip r:embed="rId2"/>
          <a:stretch>
            <a:fillRect/>
          </a:stretch>
        </p:blipFill>
        <p:spPr>
          <a:xfrm>
            <a:off x="11387298" y="5734800"/>
            <a:ext cx="744718" cy="935875"/>
          </a:xfrm>
          <a:prstGeom prst="rect">
            <a:avLst/>
          </a:prstGeom>
        </p:spPr>
      </p:pic>
    </p:spTree>
    <p:extLst>
      <p:ext uri="{BB962C8B-B14F-4D97-AF65-F5344CB8AC3E}">
        <p14:creationId xmlns:p14="http://schemas.microsoft.com/office/powerpoint/2010/main" val="1891499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mage left">
    <p:spTree>
      <p:nvGrpSpPr>
        <p:cNvPr id="1" name=""/>
        <p:cNvGrpSpPr/>
        <p:nvPr/>
      </p:nvGrpSpPr>
      <p:grpSpPr>
        <a:xfrm>
          <a:off x="0" y="0"/>
          <a:ext cx="0" cy="0"/>
          <a:chOff x="0" y="0"/>
          <a:chExt cx="0" cy="0"/>
        </a:xfrm>
      </p:grpSpPr>
      <p:sp>
        <p:nvSpPr>
          <p:cNvPr id="12" name="Rectangle 2">
            <a:extLst>
              <a:ext uri="{FF2B5EF4-FFF2-40B4-BE49-F238E27FC236}">
                <a16:creationId xmlns:a16="http://schemas.microsoft.com/office/drawing/2014/main" id="{D99FD25F-D39B-C740-8795-73540F898E62}"/>
              </a:ext>
            </a:extLst>
          </p:cNvPr>
          <p:cNvSpPr/>
          <p:nvPr userDrawn="1"/>
        </p:nvSpPr>
        <p:spPr>
          <a:xfrm rot="10800000" flipH="1" flipV="1">
            <a:off x="5032294" y="-54863"/>
            <a:ext cx="7196328" cy="6967726"/>
          </a:xfrm>
          <a:custGeom>
            <a:avLst/>
            <a:gdLst>
              <a:gd name="connsiteX0" fmla="*/ 0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0 w 7910945"/>
              <a:gd name="connsiteY4" fmla="*/ 0 h 6858000"/>
              <a:gd name="connsiteX0" fmla="*/ 1649506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1649506 w 7910945"/>
              <a:gd name="connsiteY4" fmla="*/ 0 h 6858000"/>
              <a:gd name="connsiteX0" fmla="*/ 1649506 w 8941886"/>
              <a:gd name="connsiteY0" fmla="*/ 17929 h 6875929"/>
              <a:gd name="connsiteX1" fmla="*/ 8941886 w 8941886"/>
              <a:gd name="connsiteY1" fmla="*/ 0 h 6875929"/>
              <a:gd name="connsiteX2" fmla="*/ 7910945 w 8941886"/>
              <a:gd name="connsiteY2" fmla="*/ 6875929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242639 w 8941886"/>
              <a:gd name="connsiteY2" fmla="*/ 6831105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941886 w 8941886"/>
              <a:gd name="connsiteY2" fmla="*/ 6875928 h 6875929"/>
              <a:gd name="connsiteX3" fmla="*/ 0 w 8941886"/>
              <a:gd name="connsiteY3" fmla="*/ 6875929 h 6875929"/>
              <a:gd name="connsiteX4" fmla="*/ 1649506 w 8941886"/>
              <a:gd name="connsiteY4" fmla="*/ 17929 h 6875929"/>
              <a:gd name="connsiteX0" fmla="*/ 1649506 w 8941886"/>
              <a:gd name="connsiteY0" fmla="*/ 0 h 6884894"/>
              <a:gd name="connsiteX1" fmla="*/ 8941886 w 8941886"/>
              <a:gd name="connsiteY1" fmla="*/ 8965 h 6884894"/>
              <a:gd name="connsiteX2" fmla="*/ 8941886 w 8941886"/>
              <a:gd name="connsiteY2" fmla="*/ 6884893 h 6884894"/>
              <a:gd name="connsiteX3" fmla="*/ 0 w 8941886"/>
              <a:gd name="connsiteY3" fmla="*/ 6884894 h 6884894"/>
              <a:gd name="connsiteX4" fmla="*/ 1649506 w 8941886"/>
              <a:gd name="connsiteY4" fmla="*/ 0 h 6884894"/>
              <a:gd name="connsiteX0" fmla="*/ 1649506 w 8941886"/>
              <a:gd name="connsiteY0" fmla="*/ 0 h 6884894"/>
              <a:gd name="connsiteX1" fmla="*/ 8941886 w 8941886"/>
              <a:gd name="connsiteY1" fmla="*/ 8965 h 6884894"/>
              <a:gd name="connsiteX2" fmla="*/ 6398711 w 8941886"/>
              <a:gd name="connsiteY2" fmla="*/ 6732493 h 6884894"/>
              <a:gd name="connsiteX3" fmla="*/ 0 w 8941886"/>
              <a:gd name="connsiteY3" fmla="*/ 6884894 h 6884894"/>
              <a:gd name="connsiteX4" fmla="*/ 1649506 w 8941886"/>
              <a:gd name="connsiteY4" fmla="*/ 0 h 6884894"/>
              <a:gd name="connsiteX0" fmla="*/ 1649506 w 8941886"/>
              <a:gd name="connsiteY0" fmla="*/ 0 h 6894418"/>
              <a:gd name="connsiteX1" fmla="*/ 8941886 w 8941886"/>
              <a:gd name="connsiteY1" fmla="*/ 8965 h 6894418"/>
              <a:gd name="connsiteX2" fmla="*/ 7360736 w 8941886"/>
              <a:gd name="connsiteY2" fmla="*/ 6894418 h 6894418"/>
              <a:gd name="connsiteX3" fmla="*/ 0 w 8941886"/>
              <a:gd name="connsiteY3" fmla="*/ 6884894 h 6894418"/>
              <a:gd name="connsiteX4" fmla="*/ 1649506 w 8941886"/>
              <a:gd name="connsiteY4" fmla="*/ 0 h 6894418"/>
              <a:gd name="connsiteX0" fmla="*/ 1649506 w 7360736"/>
              <a:gd name="connsiteY0" fmla="*/ 0 h 6894418"/>
              <a:gd name="connsiteX1" fmla="*/ 6703511 w 7360736"/>
              <a:gd name="connsiteY1" fmla="*/ 1132915 h 6894418"/>
              <a:gd name="connsiteX2" fmla="*/ 7360736 w 7360736"/>
              <a:gd name="connsiteY2" fmla="*/ 6894418 h 6894418"/>
              <a:gd name="connsiteX3" fmla="*/ 0 w 7360736"/>
              <a:gd name="connsiteY3" fmla="*/ 6884894 h 6894418"/>
              <a:gd name="connsiteX4" fmla="*/ 1649506 w 7360736"/>
              <a:gd name="connsiteY4" fmla="*/ 0 h 6894418"/>
              <a:gd name="connsiteX0" fmla="*/ 1649506 w 7360736"/>
              <a:gd name="connsiteY0" fmla="*/ 0 h 6894418"/>
              <a:gd name="connsiteX1" fmla="*/ 7351211 w 7360736"/>
              <a:gd name="connsiteY1" fmla="*/ 8965 h 6894418"/>
              <a:gd name="connsiteX2" fmla="*/ 7360736 w 7360736"/>
              <a:gd name="connsiteY2" fmla="*/ 6894418 h 6894418"/>
              <a:gd name="connsiteX3" fmla="*/ 0 w 7360736"/>
              <a:gd name="connsiteY3" fmla="*/ 6884894 h 6894418"/>
              <a:gd name="connsiteX4" fmla="*/ 1649506 w 7360736"/>
              <a:gd name="connsiteY4" fmla="*/ 0 h 6894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0736" h="6894418">
                <a:moveTo>
                  <a:pt x="1649506" y="0"/>
                </a:moveTo>
                <a:lnTo>
                  <a:pt x="7351211" y="8965"/>
                </a:lnTo>
                <a:lnTo>
                  <a:pt x="7360736" y="6894418"/>
                </a:lnTo>
                <a:lnTo>
                  <a:pt x="0" y="6884894"/>
                </a:lnTo>
                <a:lnTo>
                  <a:pt x="1649506" y="0"/>
                </a:lnTo>
                <a:close/>
              </a:path>
            </a:pathLst>
          </a:cu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1E7873D7-80E0-7C4F-B9A5-A1CE27DA0B3B}"/>
              </a:ext>
            </a:extLst>
          </p:cNvPr>
          <p:cNvSpPr/>
          <p:nvPr userDrawn="1"/>
        </p:nvSpPr>
        <p:spPr>
          <a:xfrm>
            <a:off x="-52433" y="-15171"/>
            <a:ext cx="12281055" cy="169886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Forme libre 20">
            <a:extLst>
              <a:ext uri="{FF2B5EF4-FFF2-40B4-BE49-F238E27FC236}">
                <a16:creationId xmlns:a16="http://schemas.microsoft.com/office/drawing/2014/main" id="{199A4F87-F6A5-B54A-9A58-06D8A96211A0}"/>
              </a:ext>
            </a:extLst>
          </p:cNvPr>
          <p:cNvSpPr>
            <a:spLocks noGrp="1"/>
          </p:cNvSpPr>
          <p:nvPr>
            <p:ph type="pic" sz="quarter" idx="14" hasCustomPrompt="1"/>
          </p:nvPr>
        </p:nvSpPr>
        <p:spPr>
          <a:xfrm>
            <a:off x="-39797" y="1683696"/>
            <a:ext cx="6287475" cy="5182148"/>
          </a:xfrm>
          <a:custGeom>
            <a:avLst/>
            <a:gdLst>
              <a:gd name="connsiteX0" fmla="*/ 847357 w 6284300"/>
              <a:gd name="connsiteY0" fmla="*/ 0 h 5182148"/>
              <a:gd name="connsiteX1" fmla="*/ 6284300 w 6284300"/>
              <a:gd name="connsiteY1" fmla="*/ 4871 h 5182148"/>
              <a:gd name="connsiteX2" fmla="*/ 5072444 w 6284300"/>
              <a:gd name="connsiteY2" fmla="*/ 5182148 h 5182148"/>
              <a:gd name="connsiteX3" fmla="*/ 0 w 6284300"/>
              <a:gd name="connsiteY3" fmla="*/ 5171131 h 5182148"/>
              <a:gd name="connsiteX4" fmla="*/ 0 w 6284300"/>
              <a:gd name="connsiteY4" fmla="*/ 94018 h 5182148"/>
              <a:gd name="connsiteX5" fmla="*/ 847357 w 6284300"/>
              <a:gd name="connsiteY5" fmla="*/ 94018 h 5182148"/>
              <a:gd name="connsiteX0" fmla="*/ 847357 w 6284300"/>
              <a:gd name="connsiteY0" fmla="*/ 2056 h 5184204"/>
              <a:gd name="connsiteX1" fmla="*/ 6284300 w 6284300"/>
              <a:gd name="connsiteY1" fmla="*/ 0 h 5184204"/>
              <a:gd name="connsiteX2" fmla="*/ 5072444 w 6284300"/>
              <a:gd name="connsiteY2" fmla="*/ 5184204 h 5184204"/>
              <a:gd name="connsiteX3" fmla="*/ 0 w 6284300"/>
              <a:gd name="connsiteY3" fmla="*/ 5173187 h 5184204"/>
              <a:gd name="connsiteX4" fmla="*/ 0 w 6284300"/>
              <a:gd name="connsiteY4" fmla="*/ 96074 h 5184204"/>
              <a:gd name="connsiteX5" fmla="*/ 847357 w 6284300"/>
              <a:gd name="connsiteY5" fmla="*/ 96074 h 5184204"/>
              <a:gd name="connsiteX6" fmla="*/ 847357 w 6284300"/>
              <a:gd name="connsiteY6" fmla="*/ 2056 h 5184204"/>
              <a:gd name="connsiteX0" fmla="*/ 847357 w 6284300"/>
              <a:gd name="connsiteY0" fmla="*/ 0 h 5185323"/>
              <a:gd name="connsiteX1" fmla="*/ 6284300 w 6284300"/>
              <a:gd name="connsiteY1" fmla="*/ 1119 h 5185323"/>
              <a:gd name="connsiteX2" fmla="*/ 5072444 w 6284300"/>
              <a:gd name="connsiteY2" fmla="*/ 5185323 h 5185323"/>
              <a:gd name="connsiteX3" fmla="*/ 0 w 6284300"/>
              <a:gd name="connsiteY3" fmla="*/ 5174306 h 5185323"/>
              <a:gd name="connsiteX4" fmla="*/ 0 w 6284300"/>
              <a:gd name="connsiteY4" fmla="*/ 97193 h 5185323"/>
              <a:gd name="connsiteX5" fmla="*/ 847357 w 6284300"/>
              <a:gd name="connsiteY5" fmla="*/ 97193 h 5185323"/>
              <a:gd name="connsiteX6" fmla="*/ 847357 w 6284300"/>
              <a:gd name="connsiteY6" fmla="*/ 0 h 5185323"/>
              <a:gd name="connsiteX0" fmla="*/ 847357 w 6287475"/>
              <a:gd name="connsiteY0" fmla="*/ 0 h 5185323"/>
              <a:gd name="connsiteX1" fmla="*/ 6287475 w 6287475"/>
              <a:gd name="connsiteY1" fmla="*/ 1119 h 5185323"/>
              <a:gd name="connsiteX2" fmla="*/ 5072444 w 6287475"/>
              <a:gd name="connsiteY2" fmla="*/ 5185323 h 5185323"/>
              <a:gd name="connsiteX3" fmla="*/ 0 w 6287475"/>
              <a:gd name="connsiteY3" fmla="*/ 5174306 h 5185323"/>
              <a:gd name="connsiteX4" fmla="*/ 0 w 6287475"/>
              <a:gd name="connsiteY4" fmla="*/ 97193 h 5185323"/>
              <a:gd name="connsiteX5" fmla="*/ 847357 w 6287475"/>
              <a:gd name="connsiteY5" fmla="*/ 97193 h 5185323"/>
              <a:gd name="connsiteX6" fmla="*/ 847357 w 6287475"/>
              <a:gd name="connsiteY6" fmla="*/ 0 h 5185323"/>
              <a:gd name="connsiteX0" fmla="*/ 847357 w 6284300"/>
              <a:gd name="connsiteY0" fmla="*/ 0 h 5185323"/>
              <a:gd name="connsiteX1" fmla="*/ 6284300 w 6284300"/>
              <a:gd name="connsiteY1" fmla="*/ 1119 h 5185323"/>
              <a:gd name="connsiteX2" fmla="*/ 5072444 w 6284300"/>
              <a:gd name="connsiteY2" fmla="*/ 5185323 h 5185323"/>
              <a:gd name="connsiteX3" fmla="*/ 0 w 6284300"/>
              <a:gd name="connsiteY3" fmla="*/ 5174306 h 5185323"/>
              <a:gd name="connsiteX4" fmla="*/ 0 w 6284300"/>
              <a:gd name="connsiteY4" fmla="*/ 97193 h 5185323"/>
              <a:gd name="connsiteX5" fmla="*/ 847357 w 6284300"/>
              <a:gd name="connsiteY5" fmla="*/ 97193 h 5185323"/>
              <a:gd name="connsiteX6" fmla="*/ 847357 w 6284300"/>
              <a:gd name="connsiteY6" fmla="*/ 0 h 5185323"/>
              <a:gd name="connsiteX0" fmla="*/ 847357 w 6284300"/>
              <a:gd name="connsiteY0" fmla="*/ 2056 h 5187379"/>
              <a:gd name="connsiteX1" fmla="*/ 6284300 w 6284300"/>
              <a:gd name="connsiteY1" fmla="*/ 0 h 5187379"/>
              <a:gd name="connsiteX2" fmla="*/ 5072444 w 6284300"/>
              <a:gd name="connsiteY2" fmla="*/ 5187379 h 5187379"/>
              <a:gd name="connsiteX3" fmla="*/ 0 w 6284300"/>
              <a:gd name="connsiteY3" fmla="*/ 5176362 h 5187379"/>
              <a:gd name="connsiteX4" fmla="*/ 0 w 6284300"/>
              <a:gd name="connsiteY4" fmla="*/ 99249 h 5187379"/>
              <a:gd name="connsiteX5" fmla="*/ 847357 w 6284300"/>
              <a:gd name="connsiteY5" fmla="*/ 99249 h 5187379"/>
              <a:gd name="connsiteX6" fmla="*/ 847357 w 6284300"/>
              <a:gd name="connsiteY6" fmla="*/ 2056 h 5187379"/>
              <a:gd name="connsiteX0" fmla="*/ 847357 w 6284300"/>
              <a:gd name="connsiteY0" fmla="*/ 2056 h 5187379"/>
              <a:gd name="connsiteX1" fmla="*/ 6284300 w 6284300"/>
              <a:gd name="connsiteY1" fmla="*/ 0 h 5187379"/>
              <a:gd name="connsiteX2" fmla="*/ 5072444 w 6284300"/>
              <a:gd name="connsiteY2" fmla="*/ 5187379 h 5187379"/>
              <a:gd name="connsiteX3" fmla="*/ 0 w 6284300"/>
              <a:gd name="connsiteY3" fmla="*/ 5176362 h 5187379"/>
              <a:gd name="connsiteX4" fmla="*/ 0 w 6284300"/>
              <a:gd name="connsiteY4" fmla="*/ 99249 h 5187379"/>
              <a:gd name="connsiteX5" fmla="*/ 847357 w 6284300"/>
              <a:gd name="connsiteY5" fmla="*/ 99249 h 5187379"/>
              <a:gd name="connsiteX6" fmla="*/ 847357 w 6284300"/>
              <a:gd name="connsiteY6" fmla="*/ 2056 h 5187379"/>
              <a:gd name="connsiteX0" fmla="*/ 847357 w 6287475"/>
              <a:gd name="connsiteY0" fmla="*/ 8406 h 5193729"/>
              <a:gd name="connsiteX1" fmla="*/ 6287475 w 6287475"/>
              <a:gd name="connsiteY1" fmla="*/ 0 h 5193729"/>
              <a:gd name="connsiteX2" fmla="*/ 5072444 w 6287475"/>
              <a:gd name="connsiteY2" fmla="*/ 5193729 h 5193729"/>
              <a:gd name="connsiteX3" fmla="*/ 0 w 6287475"/>
              <a:gd name="connsiteY3" fmla="*/ 5182712 h 5193729"/>
              <a:gd name="connsiteX4" fmla="*/ 0 w 6287475"/>
              <a:gd name="connsiteY4" fmla="*/ 105599 h 5193729"/>
              <a:gd name="connsiteX5" fmla="*/ 847357 w 6287475"/>
              <a:gd name="connsiteY5" fmla="*/ 105599 h 5193729"/>
              <a:gd name="connsiteX6" fmla="*/ 847357 w 6287475"/>
              <a:gd name="connsiteY6" fmla="*/ 8406 h 5193729"/>
              <a:gd name="connsiteX0" fmla="*/ 847357 w 6287475"/>
              <a:gd name="connsiteY0" fmla="*/ 5231 h 5190554"/>
              <a:gd name="connsiteX1" fmla="*/ 6287475 w 6287475"/>
              <a:gd name="connsiteY1" fmla="*/ 0 h 5190554"/>
              <a:gd name="connsiteX2" fmla="*/ 5072444 w 6287475"/>
              <a:gd name="connsiteY2" fmla="*/ 5190554 h 5190554"/>
              <a:gd name="connsiteX3" fmla="*/ 0 w 6287475"/>
              <a:gd name="connsiteY3" fmla="*/ 5179537 h 5190554"/>
              <a:gd name="connsiteX4" fmla="*/ 0 w 6287475"/>
              <a:gd name="connsiteY4" fmla="*/ 102424 h 5190554"/>
              <a:gd name="connsiteX5" fmla="*/ 847357 w 6287475"/>
              <a:gd name="connsiteY5" fmla="*/ 102424 h 5190554"/>
              <a:gd name="connsiteX6" fmla="*/ 847357 w 6287475"/>
              <a:gd name="connsiteY6" fmla="*/ 5231 h 5190554"/>
              <a:gd name="connsiteX0" fmla="*/ 847357 w 6287475"/>
              <a:gd name="connsiteY0" fmla="*/ 0 h 5185323"/>
              <a:gd name="connsiteX1" fmla="*/ 6287475 w 6287475"/>
              <a:gd name="connsiteY1" fmla="*/ 4294 h 5185323"/>
              <a:gd name="connsiteX2" fmla="*/ 5072444 w 6287475"/>
              <a:gd name="connsiteY2" fmla="*/ 5185323 h 5185323"/>
              <a:gd name="connsiteX3" fmla="*/ 0 w 6287475"/>
              <a:gd name="connsiteY3" fmla="*/ 5174306 h 5185323"/>
              <a:gd name="connsiteX4" fmla="*/ 0 w 6287475"/>
              <a:gd name="connsiteY4" fmla="*/ 97193 h 5185323"/>
              <a:gd name="connsiteX5" fmla="*/ 847357 w 6287475"/>
              <a:gd name="connsiteY5" fmla="*/ 97193 h 5185323"/>
              <a:gd name="connsiteX6" fmla="*/ 847357 w 6287475"/>
              <a:gd name="connsiteY6" fmla="*/ 0 h 5185323"/>
              <a:gd name="connsiteX0" fmla="*/ 847357 w 6287475"/>
              <a:gd name="connsiteY0" fmla="*/ 0 h 5182148"/>
              <a:gd name="connsiteX1" fmla="*/ 6287475 w 6287475"/>
              <a:gd name="connsiteY1" fmla="*/ 1119 h 5182148"/>
              <a:gd name="connsiteX2" fmla="*/ 5072444 w 6287475"/>
              <a:gd name="connsiteY2" fmla="*/ 5182148 h 5182148"/>
              <a:gd name="connsiteX3" fmla="*/ 0 w 6287475"/>
              <a:gd name="connsiteY3" fmla="*/ 5171131 h 5182148"/>
              <a:gd name="connsiteX4" fmla="*/ 0 w 6287475"/>
              <a:gd name="connsiteY4" fmla="*/ 94018 h 5182148"/>
              <a:gd name="connsiteX5" fmla="*/ 847357 w 6287475"/>
              <a:gd name="connsiteY5" fmla="*/ 94018 h 5182148"/>
              <a:gd name="connsiteX6" fmla="*/ 847357 w 6287475"/>
              <a:gd name="connsiteY6" fmla="*/ 0 h 5182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87475" h="5182148">
                <a:moveTo>
                  <a:pt x="847357" y="0"/>
                </a:moveTo>
                <a:lnTo>
                  <a:pt x="6287475" y="1119"/>
                </a:lnTo>
                <a:lnTo>
                  <a:pt x="5072444" y="5182148"/>
                </a:lnTo>
                <a:lnTo>
                  <a:pt x="0" y="5171131"/>
                </a:lnTo>
                <a:lnTo>
                  <a:pt x="0" y="94018"/>
                </a:lnTo>
                <a:lnTo>
                  <a:pt x="847357" y="94018"/>
                </a:lnTo>
                <a:lnTo>
                  <a:pt x="847357" y="0"/>
                </a:lnTo>
                <a:close/>
              </a:path>
            </a:pathLst>
          </a:custGeom>
          <a:pattFill prst="pct5">
            <a:fgClr>
              <a:schemeClr val="accent1"/>
            </a:fgClr>
            <a:bgClr>
              <a:schemeClr val="bg1"/>
            </a:bgClr>
          </a:pattFill>
        </p:spPr>
        <p:txBody>
          <a:bodyPr wrap="square" anchor="ctr" anchorCtr="1">
            <a:noAutofit/>
          </a:bodyPr>
          <a:lstStyle>
            <a:lvl1pPr marL="0" indent="0">
              <a:buFontTx/>
              <a:buNone/>
              <a:defRPr/>
            </a:lvl1pPr>
          </a:lstStyle>
          <a:p>
            <a:r>
              <a:rPr lang="fr-FR" dirty="0"/>
              <a:t> </a:t>
            </a:r>
          </a:p>
        </p:txBody>
      </p:sp>
      <p:sp>
        <p:nvSpPr>
          <p:cNvPr id="3" name="Espace réservé du contenu 2">
            <a:extLst>
              <a:ext uri="{FF2B5EF4-FFF2-40B4-BE49-F238E27FC236}">
                <a16:creationId xmlns:a16="http://schemas.microsoft.com/office/drawing/2014/main" id="{11AA3C02-3D41-6945-A869-6C6DF88284FB}"/>
              </a:ext>
            </a:extLst>
          </p:cNvPr>
          <p:cNvSpPr>
            <a:spLocks noGrp="1"/>
          </p:cNvSpPr>
          <p:nvPr>
            <p:ph sz="half" idx="1"/>
          </p:nvPr>
        </p:nvSpPr>
        <p:spPr>
          <a:xfrm>
            <a:off x="6313168" y="2077459"/>
            <a:ext cx="5041372" cy="4518649"/>
          </a:xfrm>
        </p:spPr>
        <p:txBody>
          <a:bodyPr>
            <a:normAutofit/>
          </a:bodyPr>
          <a:lstStyle>
            <a:lvl1pPr>
              <a:defRPr sz="1600">
                <a:solidFill>
                  <a:schemeClr val="tx2"/>
                </a:solidFill>
              </a:defRPr>
            </a:lvl1pPr>
            <a:lvl2pPr>
              <a:defRPr sz="1400">
                <a:solidFill>
                  <a:schemeClr val="tx2"/>
                </a:solidFill>
              </a:defRPr>
            </a:lvl2pPr>
            <a:lvl3pPr>
              <a:defRPr sz="1200">
                <a:solidFill>
                  <a:schemeClr val="tx2"/>
                </a:solidFill>
              </a:defRPr>
            </a:lvl3pPr>
            <a:lvl4pPr>
              <a:defRPr sz="1100">
                <a:solidFill>
                  <a:schemeClr val="tx2"/>
                </a:solidFill>
              </a:defRPr>
            </a:lvl4pPr>
            <a:lvl5pPr>
              <a:defRPr sz="1100">
                <a:solidFill>
                  <a:schemeClr val="tx2"/>
                </a:solidFill>
              </a:defRPr>
            </a:lvl5pPr>
          </a:lstStyle>
          <a:p>
            <a:pPr lvl="0"/>
            <a:r>
              <a:rPr lang="fr-CA" dirty="0"/>
              <a:t>Cliquez pour modifier les styles du texte du masque</a:t>
            </a:r>
          </a:p>
          <a:p>
            <a:pPr lvl="1"/>
            <a:r>
              <a:rPr lang="fr-CA" dirty="0"/>
              <a:t>Deuxième niveau</a:t>
            </a:r>
          </a:p>
          <a:p>
            <a:pPr lvl="2"/>
            <a:r>
              <a:rPr lang="fr-CA" dirty="0"/>
              <a:t>Troisième niveau</a:t>
            </a:r>
          </a:p>
          <a:p>
            <a:pPr lvl="3"/>
            <a:r>
              <a:rPr lang="fr-CA" dirty="0"/>
              <a:t>Quatrième niveau</a:t>
            </a:r>
          </a:p>
          <a:p>
            <a:pPr lvl="4"/>
            <a:r>
              <a:rPr lang="fr-CA" dirty="0"/>
              <a:t>Cinquième niveau</a:t>
            </a:r>
            <a:endParaRPr lang="fr-FR" dirty="0"/>
          </a:p>
        </p:txBody>
      </p:sp>
      <p:sp>
        <p:nvSpPr>
          <p:cNvPr id="7" name="Espace réservé du numéro de diapositive 6">
            <a:extLst>
              <a:ext uri="{FF2B5EF4-FFF2-40B4-BE49-F238E27FC236}">
                <a16:creationId xmlns:a16="http://schemas.microsoft.com/office/drawing/2014/main" id="{0E7A1703-DED2-0C44-8AE5-468D43A19BC2}"/>
              </a:ext>
            </a:extLst>
          </p:cNvPr>
          <p:cNvSpPr>
            <a:spLocks noGrp="1"/>
          </p:cNvSpPr>
          <p:nvPr>
            <p:ph type="sldNum" sz="quarter" idx="12"/>
          </p:nvPr>
        </p:nvSpPr>
        <p:spPr>
          <a:xfrm>
            <a:off x="9303058" y="6492875"/>
            <a:ext cx="2051482" cy="228600"/>
          </a:xfrm>
        </p:spPr>
        <p:txBody>
          <a:bodyPr/>
          <a:lstStyle/>
          <a:p>
            <a:fld id="{CC111950-4914-DC4F-8A35-B633E235C758}" type="slidenum">
              <a:rPr lang="fr-FR" smtClean="0"/>
              <a:t>‹N°›</a:t>
            </a:fld>
            <a:endParaRPr lang="fr-FR"/>
          </a:p>
        </p:txBody>
      </p:sp>
      <p:sp>
        <p:nvSpPr>
          <p:cNvPr id="9" name="Titre 1">
            <a:extLst>
              <a:ext uri="{FF2B5EF4-FFF2-40B4-BE49-F238E27FC236}">
                <a16:creationId xmlns:a16="http://schemas.microsoft.com/office/drawing/2014/main" id="{FD390617-F2F4-9144-8BD4-55B216EA1519}"/>
              </a:ext>
            </a:extLst>
          </p:cNvPr>
          <p:cNvSpPr>
            <a:spLocks noGrp="1"/>
          </p:cNvSpPr>
          <p:nvPr>
            <p:ph type="title"/>
          </p:nvPr>
        </p:nvSpPr>
        <p:spPr>
          <a:xfrm>
            <a:off x="314418" y="365126"/>
            <a:ext cx="11563904" cy="691318"/>
          </a:xfrm>
        </p:spPr>
        <p:txBody>
          <a:bodyPr>
            <a:normAutofit/>
          </a:bodyPr>
          <a:lstStyle>
            <a:lvl1pPr>
              <a:defRPr sz="3200" b="1">
                <a:solidFill>
                  <a:schemeClr val="bg1"/>
                </a:solidFill>
              </a:defRPr>
            </a:lvl1pPr>
          </a:lstStyle>
          <a:p>
            <a:r>
              <a:rPr lang="fr-CA" dirty="0"/>
              <a:t>Modifier le style du titre</a:t>
            </a:r>
            <a:endParaRPr lang="fr-FR" dirty="0"/>
          </a:p>
        </p:txBody>
      </p:sp>
      <p:sp>
        <p:nvSpPr>
          <p:cNvPr id="10" name="Espace réservé du texte 8">
            <a:extLst>
              <a:ext uri="{FF2B5EF4-FFF2-40B4-BE49-F238E27FC236}">
                <a16:creationId xmlns:a16="http://schemas.microsoft.com/office/drawing/2014/main" id="{C32CD5C6-B5ED-C245-A4BA-57BD2EBD438E}"/>
              </a:ext>
            </a:extLst>
          </p:cNvPr>
          <p:cNvSpPr>
            <a:spLocks noGrp="1"/>
          </p:cNvSpPr>
          <p:nvPr>
            <p:ph type="body" sz="quarter" idx="13"/>
          </p:nvPr>
        </p:nvSpPr>
        <p:spPr>
          <a:xfrm>
            <a:off x="311150" y="1056444"/>
            <a:ext cx="11566525" cy="419894"/>
          </a:xfrm>
        </p:spPr>
        <p:txBody>
          <a:bodyPr>
            <a:normAutofit/>
          </a:bodyPr>
          <a:lstStyle>
            <a:lvl1pPr marL="0" indent="0">
              <a:buFontTx/>
              <a:buNone/>
              <a:defRPr sz="2000">
                <a:solidFill>
                  <a:srgbClr val="E3B832"/>
                </a:solidFill>
              </a:defRPr>
            </a:lvl1pPr>
            <a:lvl2pPr marL="457200" indent="0">
              <a:buFontTx/>
              <a:buNone/>
              <a:defRPr>
                <a:solidFill>
                  <a:schemeClr val="accent2"/>
                </a:solidFill>
              </a:defRPr>
            </a:lvl2pPr>
            <a:lvl3pPr marL="914400" indent="0">
              <a:buFontTx/>
              <a:buNone/>
              <a:defRPr>
                <a:solidFill>
                  <a:schemeClr val="accent2"/>
                </a:solidFill>
              </a:defRPr>
            </a:lvl3pPr>
            <a:lvl4pPr marL="1371600" indent="0">
              <a:buFontTx/>
              <a:buNone/>
              <a:defRPr>
                <a:solidFill>
                  <a:schemeClr val="accent2"/>
                </a:solidFill>
              </a:defRPr>
            </a:lvl4pPr>
            <a:lvl5pPr marL="1828800" indent="0">
              <a:buFontTx/>
              <a:buNone/>
              <a:defRPr>
                <a:solidFill>
                  <a:schemeClr val="accent2"/>
                </a:solidFill>
              </a:defRPr>
            </a:lvl5pPr>
          </a:lstStyle>
          <a:p>
            <a:pPr lvl="0"/>
            <a:r>
              <a:rPr lang="fr-CA" dirty="0"/>
              <a:t>Cliquez pour modifier les styles du texte du masque</a:t>
            </a:r>
            <a:endParaRPr lang="fr-FR" dirty="0"/>
          </a:p>
        </p:txBody>
      </p:sp>
      <p:sp>
        <p:nvSpPr>
          <p:cNvPr id="14" name="Rectangle 13">
            <a:extLst>
              <a:ext uri="{FF2B5EF4-FFF2-40B4-BE49-F238E27FC236}">
                <a16:creationId xmlns:a16="http://schemas.microsoft.com/office/drawing/2014/main" id="{6482EF96-875C-2348-94B1-12AC4A094C35}"/>
              </a:ext>
            </a:extLst>
          </p:cNvPr>
          <p:cNvSpPr/>
          <p:nvPr userDrawn="1"/>
        </p:nvSpPr>
        <p:spPr>
          <a:xfrm flipV="1">
            <a:off x="-39797" y="1684589"/>
            <a:ext cx="847357" cy="119958"/>
          </a:xfrm>
          <a:prstGeom prst="rect">
            <a:avLst/>
          </a:prstGeom>
          <a:solidFill>
            <a:srgbClr val="E2B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045CB393-4AD8-1CD5-7480-207065C50E58}"/>
              </a:ext>
            </a:extLst>
          </p:cNvPr>
          <p:cNvPicPr>
            <a:picLocks noChangeAspect="1"/>
          </p:cNvPicPr>
          <p:nvPr userDrawn="1"/>
        </p:nvPicPr>
        <p:blipFill>
          <a:blip r:embed="rId2"/>
          <a:stretch>
            <a:fillRect/>
          </a:stretch>
        </p:blipFill>
        <p:spPr>
          <a:xfrm>
            <a:off x="11387298" y="5734800"/>
            <a:ext cx="744718" cy="935875"/>
          </a:xfrm>
          <a:prstGeom prst="rect">
            <a:avLst/>
          </a:prstGeom>
        </p:spPr>
      </p:pic>
    </p:spTree>
    <p:extLst>
      <p:ext uri="{BB962C8B-B14F-4D97-AF65-F5344CB8AC3E}">
        <p14:creationId xmlns:p14="http://schemas.microsoft.com/office/powerpoint/2010/main" val="4199440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mage and yellow slant">
    <p:spTree>
      <p:nvGrpSpPr>
        <p:cNvPr id="1" name=""/>
        <p:cNvGrpSpPr/>
        <p:nvPr/>
      </p:nvGrpSpPr>
      <p:grpSpPr>
        <a:xfrm>
          <a:off x="0" y="0"/>
          <a:ext cx="0" cy="0"/>
          <a:chOff x="0" y="0"/>
          <a:chExt cx="0" cy="0"/>
        </a:xfrm>
      </p:grpSpPr>
      <p:sp>
        <p:nvSpPr>
          <p:cNvPr id="13" name="Espace réservé pour une image  12">
            <a:extLst>
              <a:ext uri="{FF2B5EF4-FFF2-40B4-BE49-F238E27FC236}">
                <a16:creationId xmlns:a16="http://schemas.microsoft.com/office/drawing/2014/main" id="{49DE758E-A9E2-3945-A394-9D6D01E120A0}"/>
              </a:ext>
            </a:extLst>
          </p:cNvPr>
          <p:cNvSpPr>
            <a:spLocks noGrp="1"/>
          </p:cNvSpPr>
          <p:nvPr>
            <p:ph type="pic" sz="quarter" idx="10" hasCustomPrompt="1"/>
          </p:nvPr>
        </p:nvSpPr>
        <p:spPr>
          <a:xfrm>
            <a:off x="0" y="0"/>
            <a:ext cx="6877050" cy="6858000"/>
          </a:xfrm>
          <a:custGeom>
            <a:avLst/>
            <a:gdLst>
              <a:gd name="connsiteX0" fmla="*/ 0 w 6877050"/>
              <a:gd name="connsiteY0" fmla="*/ 0 h 6858000"/>
              <a:gd name="connsiteX1" fmla="*/ 6877050 w 6877050"/>
              <a:gd name="connsiteY1" fmla="*/ 0 h 6858000"/>
              <a:gd name="connsiteX2" fmla="*/ 6877050 w 6877050"/>
              <a:gd name="connsiteY2" fmla="*/ 6858000 h 6858000"/>
              <a:gd name="connsiteX3" fmla="*/ 0 w 6877050"/>
              <a:gd name="connsiteY3" fmla="*/ 6858000 h 6858000"/>
              <a:gd name="connsiteX4" fmla="*/ 0 w 6877050"/>
              <a:gd name="connsiteY4" fmla="*/ 0 h 6858000"/>
              <a:gd name="connsiteX0" fmla="*/ 0 w 6877050"/>
              <a:gd name="connsiteY0" fmla="*/ 0 h 6858000"/>
              <a:gd name="connsiteX1" fmla="*/ 6877050 w 6877050"/>
              <a:gd name="connsiteY1" fmla="*/ 0 h 6858000"/>
              <a:gd name="connsiteX2" fmla="*/ 5308553 w 6877050"/>
              <a:gd name="connsiteY2" fmla="*/ 6858000 h 6858000"/>
              <a:gd name="connsiteX3" fmla="*/ 0 w 6877050"/>
              <a:gd name="connsiteY3" fmla="*/ 6858000 h 6858000"/>
              <a:gd name="connsiteX4" fmla="*/ 0 w 687705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7050" h="6858000">
                <a:moveTo>
                  <a:pt x="0" y="0"/>
                </a:moveTo>
                <a:lnTo>
                  <a:pt x="6877050" y="0"/>
                </a:lnTo>
                <a:lnTo>
                  <a:pt x="5308553" y="6858000"/>
                </a:lnTo>
                <a:lnTo>
                  <a:pt x="0" y="6858000"/>
                </a:lnTo>
                <a:lnTo>
                  <a:pt x="0" y="0"/>
                </a:lnTo>
                <a:close/>
              </a:path>
            </a:pathLst>
          </a:custGeom>
          <a:pattFill prst="pct5">
            <a:fgClr>
              <a:schemeClr val="tx2"/>
            </a:fgClr>
            <a:bgClr>
              <a:schemeClr val="bg1"/>
            </a:bgClr>
          </a:pattFill>
        </p:spPr>
        <p:txBody>
          <a:bodyPr anchor="ctr" anchorCtr="1"/>
          <a:lstStyle>
            <a:lvl1pPr marL="0" indent="0">
              <a:buFontTx/>
              <a:buNone/>
              <a:defRPr/>
            </a:lvl1pPr>
          </a:lstStyle>
          <a:p>
            <a:r>
              <a:rPr lang="fr-FR" dirty="0"/>
              <a:t> </a:t>
            </a:r>
          </a:p>
        </p:txBody>
      </p:sp>
      <p:sp>
        <p:nvSpPr>
          <p:cNvPr id="14" name="Rectangle 2">
            <a:extLst>
              <a:ext uri="{FF2B5EF4-FFF2-40B4-BE49-F238E27FC236}">
                <a16:creationId xmlns:a16="http://schemas.microsoft.com/office/drawing/2014/main" id="{806F025C-ABF9-AC42-B6CA-8AB274AA23DD}"/>
              </a:ext>
            </a:extLst>
          </p:cNvPr>
          <p:cNvSpPr/>
          <p:nvPr userDrawn="1"/>
        </p:nvSpPr>
        <p:spPr>
          <a:xfrm rot="10800000" flipH="1" flipV="1">
            <a:off x="5285683" y="-54863"/>
            <a:ext cx="7196328" cy="6967726"/>
          </a:xfrm>
          <a:custGeom>
            <a:avLst/>
            <a:gdLst>
              <a:gd name="connsiteX0" fmla="*/ 0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0 w 7910945"/>
              <a:gd name="connsiteY4" fmla="*/ 0 h 6858000"/>
              <a:gd name="connsiteX0" fmla="*/ 1649506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1649506 w 7910945"/>
              <a:gd name="connsiteY4" fmla="*/ 0 h 6858000"/>
              <a:gd name="connsiteX0" fmla="*/ 1649506 w 8941886"/>
              <a:gd name="connsiteY0" fmla="*/ 17929 h 6875929"/>
              <a:gd name="connsiteX1" fmla="*/ 8941886 w 8941886"/>
              <a:gd name="connsiteY1" fmla="*/ 0 h 6875929"/>
              <a:gd name="connsiteX2" fmla="*/ 7910945 w 8941886"/>
              <a:gd name="connsiteY2" fmla="*/ 6875929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242639 w 8941886"/>
              <a:gd name="connsiteY2" fmla="*/ 6831105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941886 w 8941886"/>
              <a:gd name="connsiteY2" fmla="*/ 6875928 h 6875929"/>
              <a:gd name="connsiteX3" fmla="*/ 0 w 8941886"/>
              <a:gd name="connsiteY3" fmla="*/ 6875929 h 6875929"/>
              <a:gd name="connsiteX4" fmla="*/ 1649506 w 8941886"/>
              <a:gd name="connsiteY4" fmla="*/ 17929 h 6875929"/>
              <a:gd name="connsiteX0" fmla="*/ 1649506 w 8941886"/>
              <a:gd name="connsiteY0" fmla="*/ 0 h 6884894"/>
              <a:gd name="connsiteX1" fmla="*/ 8941886 w 8941886"/>
              <a:gd name="connsiteY1" fmla="*/ 8965 h 6884894"/>
              <a:gd name="connsiteX2" fmla="*/ 8941886 w 8941886"/>
              <a:gd name="connsiteY2" fmla="*/ 6884893 h 6884894"/>
              <a:gd name="connsiteX3" fmla="*/ 0 w 8941886"/>
              <a:gd name="connsiteY3" fmla="*/ 6884894 h 6884894"/>
              <a:gd name="connsiteX4" fmla="*/ 1649506 w 8941886"/>
              <a:gd name="connsiteY4" fmla="*/ 0 h 6884894"/>
              <a:gd name="connsiteX0" fmla="*/ 1649506 w 8941886"/>
              <a:gd name="connsiteY0" fmla="*/ 0 h 6884894"/>
              <a:gd name="connsiteX1" fmla="*/ 8941886 w 8941886"/>
              <a:gd name="connsiteY1" fmla="*/ 8965 h 6884894"/>
              <a:gd name="connsiteX2" fmla="*/ 6398711 w 8941886"/>
              <a:gd name="connsiteY2" fmla="*/ 6732493 h 6884894"/>
              <a:gd name="connsiteX3" fmla="*/ 0 w 8941886"/>
              <a:gd name="connsiteY3" fmla="*/ 6884894 h 6884894"/>
              <a:gd name="connsiteX4" fmla="*/ 1649506 w 8941886"/>
              <a:gd name="connsiteY4" fmla="*/ 0 h 6884894"/>
              <a:gd name="connsiteX0" fmla="*/ 1649506 w 8941886"/>
              <a:gd name="connsiteY0" fmla="*/ 0 h 6894418"/>
              <a:gd name="connsiteX1" fmla="*/ 8941886 w 8941886"/>
              <a:gd name="connsiteY1" fmla="*/ 8965 h 6894418"/>
              <a:gd name="connsiteX2" fmla="*/ 7360736 w 8941886"/>
              <a:gd name="connsiteY2" fmla="*/ 6894418 h 6894418"/>
              <a:gd name="connsiteX3" fmla="*/ 0 w 8941886"/>
              <a:gd name="connsiteY3" fmla="*/ 6884894 h 6894418"/>
              <a:gd name="connsiteX4" fmla="*/ 1649506 w 8941886"/>
              <a:gd name="connsiteY4" fmla="*/ 0 h 6894418"/>
              <a:gd name="connsiteX0" fmla="*/ 1649506 w 7360736"/>
              <a:gd name="connsiteY0" fmla="*/ 0 h 6894418"/>
              <a:gd name="connsiteX1" fmla="*/ 6703511 w 7360736"/>
              <a:gd name="connsiteY1" fmla="*/ 1132915 h 6894418"/>
              <a:gd name="connsiteX2" fmla="*/ 7360736 w 7360736"/>
              <a:gd name="connsiteY2" fmla="*/ 6894418 h 6894418"/>
              <a:gd name="connsiteX3" fmla="*/ 0 w 7360736"/>
              <a:gd name="connsiteY3" fmla="*/ 6884894 h 6894418"/>
              <a:gd name="connsiteX4" fmla="*/ 1649506 w 7360736"/>
              <a:gd name="connsiteY4" fmla="*/ 0 h 6894418"/>
              <a:gd name="connsiteX0" fmla="*/ 1649506 w 7360736"/>
              <a:gd name="connsiteY0" fmla="*/ 0 h 6894418"/>
              <a:gd name="connsiteX1" fmla="*/ 7351211 w 7360736"/>
              <a:gd name="connsiteY1" fmla="*/ 8965 h 6894418"/>
              <a:gd name="connsiteX2" fmla="*/ 7360736 w 7360736"/>
              <a:gd name="connsiteY2" fmla="*/ 6894418 h 6894418"/>
              <a:gd name="connsiteX3" fmla="*/ 0 w 7360736"/>
              <a:gd name="connsiteY3" fmla="*/ 6884894 h 6894418"/>
              <a:gd name="connsiteX4" fmla="*/ 1649506 w 7360736"/>
              <a:gd name="connsiteY4" fmla="*/ 0 h 6894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60736" h="6894418">
                <a:moveTo>
                  <a:pt x="1649506" y="0"/>
                </a:moveTo>
                <a:lnTo>
                  <a:pt x="7351211" y="8965"/>
                </a:lnTo>
                <a:lnTo>
                  <a:pt x="7360736" y="6894418"/>
                </a:lnTo>
                <a:lnTo>
                  <a:pt x="0" y="6884894"/>
                </a:lnTo>
                <a:lnTo>
                  <a:pt x="1649506" y="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arallelogram 15">
            <a:extLst>
              <a:ext uri="{FF2B5EF4-FFF2-40B4-BE49-F238E27FC236}">
                <a16:creationId xmlns:a16="http://schemas.microsoft.com/office/drawing/2014/main" id="{4FD5FCB2-C4C4-7F4A-8626-4C11448E2A69}"/>
              </a:ext>
            </a:extLst>
          </p:cNvPr>
          <p:cNvSpPr/>
          <p:nvPr userDrawn="1"/>
        </p:nvSpPr>
        <p:spPr>
          <a:xfrm>
            <a:off x="6487511" y="-33009"/>
            <a:ext cx="608491" cy="1750210"/>
          </a:xfrm>
          <a:custGeom>
            <a:avLst/>
            <a:gdLst>
              <a:gd name="connsiteX0" fmla="*/ 0 w 1317171"/>
              <a:gd name="connsiteY0" fmla="*/ 1404257 h 1404257"/>
              <a:gd name="connsiteX1" fmla="*/ 329293 w 1317171"/>
              <a:gd name="connsiteY1" fmla="*/ 0 h 1404257"/>
              <a:gd name="connsiteX2" fmla="*/ 1317171 w 1317171"/>
              <a:gd name="connsiteY2" fmla="*/ 0 h 1404257"/>
              <a:gd name="connsiteX3" fmla="*/ 987878 w 1317171"/>
              <a:gd name="connsiteY3" fmla="*/ 1404257 h 1404257"/>
              <a:gd name="connsiteX4" fmla="*/ 0 w 1317171"/>
              <a:gd name="connsiteY4" fmla="*/ 1404257 h 1404257"/>
              <a:gd name="connsiteX0" fmla="*/ 0 w 1522325"/>
              <a:gd name="connsiteY0" fmla="*/ 2160395 h 2160395"/>
              <a:gd name="connsiteX1" fmla="*/ 534447 w 1522325"/>
              <a:gd name="connsiteY1" fmla="*/ 0 h 2160395"/>
              <a:gd name="connsiteX2" fmla="*/ 1522325 w 1522325"/>
              <a:gd name="connsiteY2" fmla="*/ 0 h 2160395"/>
              <a:gd name="connsiteX3" fmla="*/ 1193032 w 1522325"/>
              <a:gd name="connsiteY3" fmla="*/ 1404257 h 2160395"/>
              <a:gd name="connsiteX4" fmla="*/ 0 w 1522325"/>
              <a:gd name="connsiteY4" fmla="*/ 2160395 h 2160395"/>
              <a:gd name="connsiteX0" fmla="*/ 0 w 1522325"/>
              <a:gd name="connsiteY0" fmla="*/ 2172118 h 2172118"/>
              <a:gd name="connsiteX1" fmla="*/ 522724 w 1522325"/>
              <a:gd name="connsiteY1" fmla="*/ 0 h 2172118"/>
              <a:gd name="connsiteX2" fmla="*/ 1522325 w 1522325"/>
              <a:gd name="connsiteY2" fmla="*/ 11723 h 2172118"/>
              <a:gd name="connsiteX3" fmla="*/ 1193032 w 1522325"/>
              <a:gd name="connsiteY3" fmla="*/ 1415980 h 2172118"/>
              <a:gd name="connsiteX4" fmla="*/ 0 w 1522325"/>
              <a:gd name="connsiteY4" fmla="*/ 2172118 h 2172118"/>
              <a:gd name="connsiteX0" fmla="*/ 0 w 1522325"/>
              <a:gd name="connsiteY0" fmla="*/ 2172118 h 2177980"/>
              <a:gd name="connsiteX1" fmla="*/ 522724 w 1522325"/>
              <a:gd name="connsiteY1" fmla="*/ 0 h 2177980"/>
              <a:gd name="connsiteX2" fmla="*/ 1522325 w 1522325"/>
              <a:gd name="connsiteY2" fmla="*/ 11723 h 2177980"/>
              <a:gd name="connsiteX3" fmla="*/ 243463 w 1522325"/>
              <a:gd name="connsiteY3" fmla="*/ 2177980 h 2177980"/>
              <a:gd name="connsiteX4" fmla="*/ 0 w 1522325"/>
              <a:gd name="connsiteY4" fmla="*/ 2172118 h 2177980"/>
              <a:gd name="connsiteX0" fmla="*/ 0 w 783771"/>
              <a:gd name="connsiteY0" fmla="*/ 2172118 h 2177980"/>
              <a:gd name="connsiteX1" fmla="*/ 522724 w 783771"/>
              <a:gd name="connsiteY1" fmla="*/ 0 h 2177980"/>
              <a:gd name="connsiteX2" fmla="*/ 783771 w 783771"/>
              <a:gd name="connsiteY2" fmla="*/ 11723 h 2177980"/>
              <a:gd name="connsiteX3" fmla="*/ 243463 w 783771"/>
              <a:gd name="connsiteY3" fmla="*/ 2177980 h 2177980"/>
              <a:gd name="connsiteX4" fmla="*/ 0 w 783771"/>
              <a:gd name="connsiteY4" fmla="*/ 2172118 h 2177980"/>
              <a:gd name="connsiteX0" fmla="*/ 0 w 792036"/>
              <a:gd name="connsiteY0" fmla="*/ 2176229 h 2182091"/>
              <a:gd name="connsiteX1" fmla="*/ 522724 w 792036"/>
              <a:gd name="connsiteY1" fmla="*/ 4111 h 2182091"/>
              <a:gd name="connsiteX2" fmla="*/ 792036 w 792036"/>
              <a:gd name="connsiteY2" fmla="*/ 0 h 2182091"/>
              <a:gd name="connsiteX3" fmla="*/ 243463 w 792036"/>
              <a:gd name="connsiteY3" fmla="*/ 2182091 h 2182091"/>
              <a:gd name="connsiteX4" fmla="*/ 0 w 792036"/>
              <a:gd name="connsiteY4" fmla="*/ 2176229 h 2182091"/>
              <a:gd name="connsiteX0" fmla="*/ 0 w 792036"/>
              <a:gd name="connsiteY0" fmla="*/ 2176229 h 2182091"/>
              <a:gd name="connsiteX1" fmla="*/ 518591 w 792036"/>
              <a:gd name="connsiteY1" fmla="*/ 4111 h 2182091"/>
              <a:gd name="connsiteX2" fmla="*/ 792036 w 792036"/>
              <a:gd name="connsiteY2" fmla="*/ 0 h 2182091"/>
              <a:gd name="connsiteX3" fmla="*/ 243463 w 792036"/>
              <a:gd name="connsiteY3" fmla="*/ 2182091 h 2182091"/>
              <a:gd name="connsiteX4" fmla="*/ 0 w 792036"/>
              <a:gd name="connsiteY4" fmla="*/ 2176229 h 2182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2036" h="2182091">
                <a:moveTo>
                  <a:pt x="0" y="2176229"/>
                </a:moveTo>
                <a:lnTo>
                  <a:pt x="518591" y="4111"/>
                </a:lnTo>
                <a:lnTo>
                  <a:pt x="792036" y="0"/>
                </a:lnTo>
                <a:lnTo>
                  <a:pt x="243463" y="2182091"/>
                </a:lnTo>
                <a:lnTo>
                  <a:pt x="0" y="2176229"/>
                </a:lnTo>
                <a:close/>
              </a:path>
            </a:pathLst>
          </a:custGeom>
          <a:solidFill>
            <a:srgbClr val="E2B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39969965-E537-E943-8D66-76833A9293E5}"/>
              </a:ext>
            </a:extLst>
          </p:cNvPr>
          <p:cNvSpPr>
            <a:spLocks noGrp="1"/>
          </p:cNvSpPr>
          <p:nvPr>
            <p:ph type="title"/>
          </p:nvPr>
        </p:nvSpPr>
        <p:spPr>
          <a:xfrm>
            <a:off x="7080127" y="365125"/>
            <a:ext cx="4751988" cy="1325563"/>
          </a:xfrm>
        </p:spPr>
        <p:txBody>
          <a:bodyPr>
            <a:normAutofit/>
          </a:bodyPr>
          <a:lstStyle>
            <a:lvl1pPr algn="ctr">
              <a:defRPr sz="3600" b="1">
                <a:solidFill>
                  <a:schemeClr val="tx2"/>
                </a:solidFill>
              </a:defRPr>
            </a:lvl1pPr>
          </a:lstStyle>
          <a:p>
            <a:r>
              <a:rPr lang="fr-CA" dirty="0"/>
              <a:t>Modifier le style du titre</a:t>
            </a:r>
            <a:endParaRPr lang="fr-FR" dirty="0"/>
          </a:p>
        </p:txBody>
      </p:sp>
      <p:sp>
        <p:nvSpPr>
          <p:cNvPr id="4" name="Espace réservé du contenu 3">
            <a:extLst>
              <a:ext uri="{FF2B5EF4-FFF2-40B4-BE49-F238E27FC236}">
                <a16:creationId xmlns:a16="http://schemas.microsoft.com/office/drawing/2014/main" id="{26E0927D-E226-F142-A36B-8919ACFFD885}"/>
              </a:ext>
            </a:extLst>
          </p:cNvPr>
          <p:cNvSpPr>
            <a:spLocks noGrp="1"/>
          </p:cNvSpPr>
          <p:nvPr>
            <p:ph sz="half" idx="2"/>
          </p:nvPr>
        </p:nvSpPr>
        <p:spPr>
          <a:xfrm>
            <a:off x="6877227" y="1772065"/>
            <a:ext cx="5157787" cy="3684588"/>
          </a:xfrm>
        </p:spPr>
        <p:txBody>
          <a:bodyPr>
            <a:normAutofit/>
          </a:bodyPr>
          <a:lstStyle>
            <a:lvl1pPr>
              <a:defRPr sz="1600"/>
            </a:lvl1pPr>
            <a:lvl2pPr>
              <a:defRPr sz="1600"/>
            </a:lvl2pPr>
            <a:lvl3pPr>
              <a:defRPr sz="1600"/>
            </a:lvl3pPr>
            <a:lvl4pPr>
              <a:defRPr sz="1600"/>
            </a:lvl4pPr>
            <a:lvl5pPr>
              <a:defRPr sz="1600"/>
            </a:lvl5pPr>
          </a:lstStyle>
          <a:p>
            <a:pPr lvl="0"/>
            <a:r>
              <a:rPr lang="fr-CA" dirty="0"/>
              <a:t>Cliquez pour modifier les styles du texte du masque</a:t>
            </a:r>
          </a:p>
          <a:p>
            <a:pPr lvl="1"/>
            <a:r>
              <a:rPr lang="fr-CA" dirty="0"/>
              <a:t>Deuxième niveau</a:t>
            </a:r>
          </a:p>
          <a:p>
            <a:pPr lvl="2"/>
            <a:r>
              <a:rPr lang="fr-CA" dirty="0"/>
              <a:t>Troisième niveau</a:t>
            </a:r>
          </a:p>
          <a:p>
            <a:pPr lvl="3"/>
            <a:r>
              <a:rPr lang="fr-CA" dirty="0"/>
              <a:t>Quatrième niveau</a:t>
            </a:r>
          </a:p>
          <a:p>
            <a:pPr lvl="4"/>
            <a:r>
              <a:rPr lang="fr-CA" dirty="0"/>
              <a:t>Cinquième niveau</a:t>
            </a:r>
            <a:endParaRPr lang="fr-FR" dirty="0"/>
          </a:p>
        </p:txBody>
      </p:sp>
      <p:pic>
        <p:nvPicPr>
          <p:cNvPr id="7" name="Picture 6">
            <a:extLst>
              <a:ext uri="{FF2B5EF4-FFF2-40B4-BE49-F238E27FC236}">
                <a16:creationId xmlns:a16="http://schemas.microsoft.com/office/drawing/2014/main" id="{C8BF63C5-2B03-93B9-0077-6BC7A73FB173}"/>
              </a:ext>
            </a:extLst>
          </p:cNvPr>
          <p:cNvPicPr>
            <a:picLocks noChangeAspect="1"/>
          </p:cNvPicPr>
          <p:nvPr userDrawn="1"/>
        </p:nvPicPr>
        <p:blipFill>
          <a:blip r:embed="rId2"/>
          <a:stretch>
            <a:fillRect/>
          </a:stretch>
        </p:blipFill>
        <p:spPr>
          <a:xfrm>
            <a:off x="11387298" y="5734800"/>
            <a:ext cx="744718" cy="935875"/>
          </a:xfrm>
          <a:prstGeom prst="rect">
            <a:avLst/>
          </a:prstGeom>
        </p:spPr>
      </p:pic>
    </p:spTree>
    <p:extLst>
      <p:ext uri="{BB962C8B-B14F-4D97-AF65-F5344CB8AC3E}">
        <p14:creationId xmlns:p14="http://schemas.microsoft.com/office/powerpoint/2010/main" val="5115428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ub section">
    <p:spTree>
      <p:nvGrpSpPr>
        <p:cNvPr id="1" name=""/>
        <p:cNvGrpSpPr/>
        <p:nvPr/>
      </p:nvGrpSpPr>
      <p:grpSpPr>
        <a:xfrm>
          <a:off x="0" y="0"/>
          <a:ext cx="0" cy="0"/>
          <a:chOff x="0" y="0"/>
          <a:chExt cx="0" cy="0"/>
        </a:xfrm>
      </p:grpSpPr>
      <p:sp>
        <p:nvSpPr>
          <p:cNvPr id="8" name="Rectangle 2">
            <a:extLst>
              <a:ext uri="{FF2B5EF4-FFF2-40B4-BE49-F238E27FC236}">
                <a16:creationId xmlns:a16="http://schemas.microsoft.com/office/drawing/2014/main" id="{F5C02522-24AE-2B4B-BA0C-9C70A53711EC}"/>
              </a:ext>
            </a:extLst>
          </p:cNvPr>
          <p:cNvSpPr/>
          <p:nvPr userDrawn="1"/>
        </p:nvSpPr>
        <p:spPr>
          <a:xfrm>
            <a:off x="3135814" y="-42063"/>
            <a:ext cx="9084761" cy="6909588"/>
          </a:xfrm>
          <a:custGeom>
            <a:avLst/>
            <a:gdLst>
              <a:gd name="connsiteX0" fmla="*/ 0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0 w 7910945"/>
              <a:gd name="connsiteY4" fmla="*/ 0 h 6858000"/>
              <a:gd name="connsiteX0" fmla="*/ 1649506 w 7910945"/>
              <a:gd name="connsiteY0" fmla="*/ 0 h 6858000"/>
              <a:gd name="connsiteX1" fmla="*/ 7910945 w 7910945"/>
              <a:gd name="connsiteY1" fmla="*/ 0 h 6858000"/>
              <a:gd name="connsiteX2" fmla="*/ 7910945 w 7910945"/>
              <a:gd name="connsiteY2" fmla="*/ 6858000 h 6858000"/>
              <a:gd name="connsiteX3" fmla="*/ 0 w 7910945"/>
              <a:gd name="connsiteY3" fmla="*/ 6858000 h 6858000"/>
              <a:gd name="connsiteX4" fmla="*/ 1649506 w 7910945"/>
              <a:gd name="connsiteY4" fmla="*/ 0 h 6858000"/>
              <a:gd name="connsiteX0" fmla="*/ 1649506 w 8941886"/>
              <a:gd name="connsiteY0" fmla="*/ 17929 h 6875929"/>
              <a:gd name="connsiteX1" fmla="*/ 8941886 w 8941886"/>
              <a:gd name="connsiteY1" fmla="*/ 0 h 6875929"/>
              <a:gd name="connsiteX2" fmla="*/ 7910945 w 8941886"/>
              <a:gd name="connsiteY2" fmla="*/ 6875929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242639 w 8941886"/>
              <a:gd name="connsiteY2" fmla="*/ 6831105 h 6875929"/>
              <a:gd name="connsiteX3" fmla="*/ 0 w 8941886"/>
              <a:gd name="connsiteY3" fmla="*/ 6875929 h 6875929"/>
              <a:gd name="connsiteX4" fmla="*/ 1649506 w 8941886"/>
              <a:gd name="connsiteY4" fmla="*/ 17929 h 6875929"/>
              <a:gd name="connsiteX0" fmla="*/ 1649506 w 8941886"/>
              <a:gd name="connsiteY0" fmla="*/ 17929 h 6875929"/>
              <a:gd name="connsiteX1" fmla="*/ 8941886 w 8941886"/>
              <a:gd name="connsiteY1" fmla="*/ 0 h 6875929"/>
              <a:gd name="connsiteX2" fmla="*/ 8941886 w 8941886"/>
              <a:gd name="connsiteY2" fmla="*/ 6875928 h 6875929"/>
              <a:gd name="connsiteX3" fmla="*/ 0 w 8941886"/>
              <a:gd name="connsiteY3" fmla="*/ 6875929 h 6875929"/>
              <a:gd name="connsiteX4" fmla="*/ 1649506 w 8941886"/>
              <a:gd name="connsiteY4" fmla="*/ 17929 h 6875929"/>
              <a:gd name="connsiteX0" fmla="*/ 1649506 w 8941886"/>
              <a:gd name="connsiteY0" fmla="*/ 0 h 6884894"/>
              <a:gd name="connsiteX1" fmla="*/ 8941886 w 8941886"/>
              <a:gd name="connsiteY1" fmla="*/ 8965 h 6884894"/>
              <a:gd name="connsiteX2" fmla="*/ 8941886 w 8941886"/>
              <a:gd name="connsiteY2" fmla="*/ 6884893 h 6884894"/>
              <a:gd name="connsiteX3" fmla="*/ 0 w 8941886"/>
              <a:gd name="connsiteY3" fmla="*/ 6884894 h 6884894"/>
              <a:gd name="connsiteX4" fmla="*/ 1649506 w 8941886"/>
              <a:gd name="connsiteY4" fmla="*/ 0 h 6884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41886" h="6884894">
                <a:moveTo>
                  <a:pt x="1649506" y="0"/>
                </a:moveTo>
                <a:lnTo>
                  <a:pt x="8941886" y="8965"/>
                </a:lnTo>
                <a:lnTo>
                  <a:pt x="8941886" y="6884893"/>
                </a:lnTo>
                <a:lnTo>
                  <a:pt x="0" y="6884894"/>
                </a:lnTo>
                <a:lnTo>
                  <a:pt x="1649506" y="0"/>
                </a:lnTo>
                <a:close/>
              </a:path>
            </a:pathLst>
          </a:custGeom>
          <a:solidFill>
            <a:srgbClr val="658F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4">
            <a:extLst>
              <a:ext uri="{FF2B5EF4-FFF2-40B4-BE49-F238E27FC236}">
                <a16:creationId xmlns:a16="http://schemas.microsoft.com/office/drawing/2014/main" id="{DECFFEE4-BB33-2C4F-A81E-F01EFC61C8BF}"/>
              </a:ext>
            </a:extLst>
          </p:cNvPr>
          <p:cNvSpPr/>
          <p:nvPr userDrawn="1"/>
        </p:nvSpPr>
        <p:spPr>
          <a:xfrm>
            <a:off x="4491729" y="-50217"/>
            <a:ext cx="7299005" cy="6925896"/>
          </a:xfrm>
          <a:custGeom>
            <a:avLst/>
            <a:gdLst>
              <a:gd name="connsiteX0" fmla="*/ 0 w 4240307"/>
              <a:gd name="connsiteY0" fmla="*/ 0 h 5898776"/>
              <a:gd name="connsiteX1" fmla="*/ 4240307 w 4240307"/>
              <a:gd name="connsiteY1" fmla="*/ 0 h 5898776"/>
              <a:gd name="connsiteX2" fmla="*/ 4240307 w 4240307"/>
              <a:gd name="connsiteY2" fmla="*/ 5898776 h 5898776"/>
              <a:gd name="connsiteX3" fmla="*/ 0 w 4240307"/>
              <a:gd name="connsiteY3" fmla="*/ 5898776 h 5898776"/>
              <a:gd name="connsiteX4" fmla="*/ 0 w 4240307"/>
              <a:gd name="connsiteY4" fmla="*/ 0 h 5898776"/>
              <a:gd name="connsiteX0" fmla="*/ 0 w 4240307"/>
              <a:gd name="connsiteY0" fmla="*/ 0 h 5898776"/>
              <a:gd name="connsiteX1" fmla="*/ 4240307 w 4240307"/>
              <a:gd name="connsiteY1" fmla="*/ 0 h 5898776"/>
              <a:gd name="connsiteX2" fmla="*/ 2841813 w 4240307"/>
              <a:gd name="connsiteY2" fmla="*/ 5898776 h 5898776"/>
              <a:gd name="connsiteX3" fmla="*/ 0 w 4240307"/>
              <a:gd name="connsiteY3" fmla="*/ 5898776 h 5898776"/>
              <a:gd name="connsiteX4" fmla="*/ 0 w 4240307"/>
              <a:gd name="connsiteY4" fmla="*/ 0 h 5898776"/>
              <a:gd name="connsiteX0" fmla="*/ 0 w 6580095"/>
              <a:gd name="connsiteY0" fmla="*/ 0 h 5907741"/>
              <a:gd name="connsiteX1" fmla="*/ 6580095 w 6580095"/>
              <a:gd name="connsiteY1" fmla="*/ 8965 h 5907741"/>
              <a:gd name="connsiteX2" fmla="*/ 5181601 w 6580095"/>
              <a:gd name="connsiteY2" fmla="*/ 5907741 h 5907741"/>
              <a:gd name="connsiteX3" fmla="*/ 2339788 w 6580095"/>
              <a:gd name="connsiteY3" fmla="*/ 5907741 h 5907741"/>
              <a:gd name="connsiteX4" fmla="*/ 0 w 6580095"/>
              <a:gd name="connsiteY4" fmla="*/ 0 h 5907741"/>
              <a:gd name="connsiteX0" fmla="*/ 17930 w 6598025"/>
              <a:gd name="connsiteY0" fmla="*/ 0 h 5916705"/>
              <a:gd name="connsiteX1" fmla="*/ 6598025 w 6598025"/>
              <a:gd name="connsiteY1" fmla="*/ 8965 h 5916705"/>
              <a:gd name="connsiteX2" fmla="*/ 5199531 w 6598025"/>
              <a:gd name="connsiteY2" fmla="*/ 5907741 h 5916705"/>
              <a:gd name="connsiteX3" fmla="*/ 0 w 6598025"/>
              <a:gd name="connsiteY3" fmla="*/ 5916705 h 5916705"/>
              <a:gd name="connsiteX4" fmla="*/ 17930 w 6598025"/>
              <a:gd name="connsiteY4" fmla="*/ 0 h 5916705"/>
              <a:gd name="connsiteX0" fmla="*/ 896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8966 w 6598025"/>
              <a:gd name="connsiteY4" fmla="*/ 8964 h 5907740"/>
              <a:gd name="connsiteX0" fmla="*/ 627905 w 6598025"/>
              <a:gd name="connsiteY0" fmla="*/ 351009 h 5907740"/>
              <a:gd name="connsiteX1" fmla="*/ 6598025 w 6598025"/>
              <a:gd name="connsiteY1" fmla="*/ 0 h 5907740"/>
              <a:gd name="connsiteX2" fmla="*/ 5199531 w 6598025"/>
              <a:gd name="connsiteY2" fmla="*/ 5898776 h 5907740"/>
              <a:gd name="connsiteX3" fmla="*/ 0 w 6598025"/>
              <a:gd name="connsiteY3" fmla="*/ 5907740 h 5907740"/>
              <a:gd name="connsiteX4" fmla="*/ 627905 w 6598025"/>
              <a:gd name="connsiteY4" fmla="*/ 351009 h 5907740"/>
              <a:gd name="connsiteX0" fmla="*/ 35915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359156 w 6598025"/>
              <a:gd name="connsiteY4" fmla="*/ 8964 h 5907740"/>
              <a:gd name="connsiteX0" fmla="*/ 208 w 6239077"/>
              <a:gd name="connsiteY0" fmla="*/ 8964 h 5898776"/>
              <a:gd name="connsiteX1" fmla="*/ 6239077 w 6239077"/>
              <a:gd name="connsiteY1" fmla="*/ 0 h 5898776"/>
              <a:gd name="connsiteX2" fmla="*/ 4840583 w 6239077"/>
              <a:gd name="connsiteY2" fmla="*/ 5898776 h 5898776"/>
              <a:gd name="connsiteX3" fmla="*/ 113400 w 6239077"/>
              <a:gd name="connsiteY3" fmla="*/ 5695998 h 5898776"/>
              <a:gd name="connsiteX4" fmla="*/ 208 w 6239077"/>
              <a:gd name="connsiteY4" fmla="*/ 8964 h 5898776"/>
              <a:gd name="connsiteX0" fmla="*/ 1825 w 6240694"/>
              <a:gd name="connsiteY0" fmla="*/ 8964 h 5898776"/>
              <a:gd name="connsiteX1" fmla="*/ 6240694 w 6240694"/>
              <a:gd name="connsiteY1" fmla="*/ 0 h 5898776"/>
              <a:gd name="connsiteX2" fmla="*/ 4842200 w 6240694"/>
              <a:gd name="connsiteY2" fmla="*/ 5898776 h 5898776"/>
              <a:gd name="connsiteX3" fmla="*/ 1002 w 6240694"/>
              <a:gd name="connsiteY3" fmla="*/ 5891453 h 5898776"/>
              <a:gd name="connsiteX4" fmla="*/ 1825 w 6240694"/>
              <a:gd name="connsiteY4" fmla="*/ 8964 h 5898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0694" h="5898776">
                <a:moveTo>
                  <a:pt x="1825" y="8964"/>
                </a:moveTo>
                <a:lnTo>
                  <a:pt x="6240694" y="0"/>
                </a:lnTo>
                <a:lnTo>
                  <a:pt x="4842200" y="5898776"/>
                </a:lnTo>
                <a:lnTo>
                  <a:pt x="1002" y="5891453"/>
                </a:lnTo>
                <a:cubicBezTo>
                  <a:pt x="6979" y="3919218"/>
                  <a:pt x="-4152" y="1981199"/>
                  <a:pt x="1825" y="8964"/>
                </a:cubicBezTo>
                <a:close/>
              </a:path>
            </a:pathLst>
          </a:custGeom>
          <a:solidFill>
            <a:srgbClr val="7FA1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4">
            <a:extLst>
              <a:ext uri="{FF2B5EF4-FFF2-40B4-BE49-F238E27FC236}">
                <a16:creationId xmlns:a16="http://schemas.microsoft.com/office/drawing/2014/main" id="{EF805905-3556-2249-9471-90C6A125B52B}"/>
              </a:ext>
            </a:extLst>
          </p:cNvPr>
          <p:cNvSpPr/>
          <p:nvPr userDrawn="1"/>
        </p:nvSpPr>
        <p:spPr>
          <a:xfrm>
            <a:off x="3638805" y="-58371"/>
            <a:ext cx="7299005" cy="6926308"/>
          </a:xfrm>
          <a:custGeom>
            <a:avLst/>
            <a:gdLst>
              <a:gd name="connsiteX0" fmla="*/ 0 w 4240307"/>
              <a:gd name="connsiteY0" fmla="*/ 0 h 5898776"/>
              <a:gd name="connsiteX1" fmla="*/ 4240307 w 4240307"/>
              <a:gd name="connsiteY1" fmla="*/ 0 h 5898776"/>
              <a:gd name="connsiteX2" fmla="*/ 4240307 w 4240307"/>
              <a:gd name="connsiteY2" fmla="*/ 5898776 h 5898776"/>
              <a:gd name="connsiteX3" fmla="*/ 0 w 4240307"/>
              <a:gd name="connsiteY3" fmla="*/ 5898776 h 5898776"/>
              <a:gd name="connsiteX4" fmla="*/ 0 w 4240307"/>
              <a:gd name="connsiteY4" fmla="*/ 0 h 5898776"/>
              <a:gd name="connsiteX0" fmla="*/ 0 w 4240307"/>
              <a:gd name="connsiteY0" fmla="*/ 0 h 5898776"/>
              <a:gd name="connsiteX1" fmla="*/ 4240307 w 4240307"/>
              <a:gd name="connsiteY1" fmla="*/ 0 h 5898776"/>
              <a:gd name="connsiteX2" fmla="*/ 2841813 w 4240307"/>
              <a:gd name="connsiteY2" fmla="*/ 5898776 h 5898776"/>
              <a:gd name="connsiteX3" fmla="*/ 0 w 4240307"/>
              <a:gd name="connsiteY3" fmla="*/ 5898776 h 5898776"/>
              <a:gd name="connsiteX4" fmla="*/ 0 w 4240307"/>
              <a:gd name="connsiteY4" fmla="*/ 0 h 5898776"/>
              <a:gd name="connsiteX0" fmla="*/ 0 w 6580095"/>
              <a:gd name="connsiteY0" fmla="*/ 0 h 5907741"/>
              <a:gd name="connsiteX1" fmla="*/ 6580095 w 6580095"/>
              <a:gd name="connsiteY1" fmla="*/ 8965 h 5907741"/>
              <a:gd name="connsiteX2" fmla="*/ 5181601 w 6580095"/>
              <a:gd name="connsiteY2" fmla="*/ 5907741 h 5907741"/>
              <a:gd name="connsiteX3" fmla="*/ 2339788 w 6580095"/>
              <a:gd name="connsiteY3" fmla="*/ 5907741 h 5907741"/>
              <a:gd name="connsiteX4" fmla="*/ 0 w 6580095"/>
              <a:gd name="connsiteY4" fmla="*/ 0 h 5907741"/>
              <a:gd name="connsiteX0" fmla="*/ 17930 w 6598025"/>
              <a:gd name="connsiteY0" fmla="*/ 0 h 5916705"/>
              <a:gd name="connsiteX1" fmla="*/ 6598025 w 6598025"/>
              <a:gd name="connsiteY1" fmla="*/ 8965 h 5916705"/>
              <a:gd name="connsiteX2" fmla="*/ 5199531 w 6598025"/>
              <a:gd name="connsiteY2" fmla="*/ 5907741 h 5916705"/>
              <a:gd name="connsiteX3" fmla="*/ 0 w 6598025"/>
              <a:gd name="connsiteY3" fmla="*/ 5916705 h 5916705"/>
              <a:gd name="connsiteX4" fmla="*/ 17930 w 6598025"/>
              <a:gd name="connsiteY4" fmla="*/ 0 h 5916705"/>
              <a:gd name="connsiteX0" fmla="*/ 896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8966 w 6598025"/>
              <a:gd name="connsiteY4" fmla="*/ 8964 h 5907740"/>
              <a:gd name="connsiteX0" fmla="*/ 627905 w 6598025"/>
              <a:gd name="connsiteY0" fmla="*/ 351009 h 5907740"/>
              <a:gd name="connsiteX1" fmla="*/ 6598025 w 6598025"/>
              <a:gd name="connsiteY1" fmla="*/ 0 h 5907740"/>
              <a:gd name="connsiteX2" fmla="*/ 5199531 w 6598025"/>
              <a:gd name="connsiteY2" fmla="*/ 5898776 h 5907740"/>
              <a:gd name="connsiteX3" fmla="*/ 0 w 6598025"/>
              <a:gd name="connsiteY3" fmla="*/ 5907740 h 5907740"/>
              <a:gd name="connsiteX4" fmla="*/ 627905 w 6598025"/>
              <a:gd name="connsiteY4" fmla="*/ 351009 h 5907740"/>
              <a:gd name="connsiteX0" fmla="*/ 35915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359156 w 6598025"/>
              <a:gd name="connsiteY4" fmla="*/ 8964 h 5907740"/>
              <a:gd name="connsiteX0" fmla="*/ 208 w 6239077"/>
              <a:gd name="connsiteY0" fmla="*/ 8964 h 5898776"/>
              <a:gd name="connsiteX1" fmla="*/ 6239077 w 6239077"/>
              <a:gd name="connsiteY1" fmla="*/ 0 h 5898776"/>
              <a:gd name="connsiteX2" fmla="*/ 4840583 w 6239077"/>
              <a:gd name="connsiteY2" fmla="*/ 5898776 h 5898776"/>
              <a:gd name="connsiteX3" fmla="*/ 113400 w 6239077"/>
              <a:gd name="connsiteY3" fmla="*/ 5695998 h 5898776"/>
              <a:gd name="connsiteX4" fmla="*/ 208 w 6239077"/>
              <a:gd name="connsiteY4" fmla="*/ 8964 h 5898776"/>
              <a:gd name="connsiteX0" fmla="*/ 1825 w 6240694"/>
              <a:gd name="connsiteY0" fmla="*/ 8964 h 5898776"/>
              <a:gd name="connsiteX1" fmla="*/ 6240694 w 6240694"/>
              <a:gd name="connsiteY1" fmla="*/ 0 h 5898776"/>
              <a:gd name="connsiteX2" fmla="*/ 4842200 w 6240694"/>
              <a:gd name="connsiteY2" fmla="*/ 5898776 h 5898776"/>
              <a:gd name="connsiteX3" fmla="*/ 1002 w 6240694"/>
              <a:gd name="connsiteY3" fmla="*/ 5891453 h 5898776"/>
              <a:gd name="connsiteX4" fmla="*/ 1825 w 6240694"/>
              <a:gd name="connsiteY4" fmla="*/ 8964 h 5898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0694" h="5898776">
                <a:moveTo>
                  <a:pt x="1825" y="8964"/>
                </a:moveTo>
                <a:lnTo>
                  <a:pt x="6240694" y="0"/>
                </a:lnTo>
                <a:lnTo>
                  <a:pt x="4842200" y="5898776"/>
                </a:lnTo>
                <a:lnTo>
                  <a:pt x="1002" y="5891453"/>
                </a:lnTo>
                <a:cubicBezTo>
                  <a:pt x="6979" y="3919218"/>
                  <a:pt x="-4152" y="1981199"/>
                  <a:pt x="1825" y="8964"/>
                </a:cubicBezTo>
                <a:close/>
              </a:path>
            </a:pathLst>
          </a:custGeom>
          <a:solidFill>
            <a:srgbClr val="9BB6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4">
            <a:extLst>
              <a:ext uri="{FF2B5EF4-FFF2-40B4-BE49-F238E27FC236}">
                <a16:creationId xmlns:a16="http://schemas.microsoft.com/office/drawing/2014/main" id="{ABD8AD73-7D30-084F-AF9E-2479E6D0C02F}"/>
              </a:ext>
            </a:extLst>
          </p:cNvPr>
          <p:cNvSpPr/>
          <p:nvPr userDrawn="1"/>
        </p:nvSpPr>
        <p:spPr>
          <a:xfrm>
            <a:off x="-11614" y="-50217"/>
            <a:ext cx="7305511" cy="6925896"/>
          </a:xfrm>
          <a:custGeom>
            <a:avLst/>
            <a:gdLst>
              <a:gd name="connsiteX0" fmla="*/ 0 w 4240307"/>
              <a:gd name="connsiteY0" fmla="*/ 0 h 5898776"/>
              <a:gd name="connsiteX1" fmla="*/ 4240307 w 4240307"/>
              <a:gd name="connsiteY1" fmla="*/ 0 h 5898776"/>
              <a:gd name="connsiteX2" fmla="*/ 4240307 w 4240307"/>
              <a:gd name="connsiteY2" fmla="*/ 5898776 h 5898776"/>
              <a:gd name="connsiteX3" fmla="*/ 0 w 4240307"/>
              <a:gd name="connsiteY3" fmla="*/ 5898776 h 5898776"/>
              <a:gd name="connsiteX4" fmla="*/ 0 w 4240307"/>
              <a:gd name="connsiteY4" fmla="*/ 0 h 5898776"/>
              <a:gd name="connsiteX0" fmla="*/ 0 w 4240307"/>
              <a:gd name="connsiteY0" fmla="*/ 0 h 5898776"/>
              <a:gd name="connsiteX1" fmla="*/ 4240307 w 4240307"/>
              <a:gd name="connsiteY1" fmla="*/ 0 h 5898776"/>
              <a:gd name="connsiteX2" fmla="*/ 2841813 w 4240307"/>
              <a:gd name="connsiteY2" fmla="*/ 5898776 h 5898776"/>
              <a:gd name="connsiteX3" fmla="*/ 0 w 4240307"/>
              <a:gd name="connsiteY3" fmla="*/ 5898776 h 5898776"/>
              <a:gd name="connsiteX4" fmla="*/ 0 w 4240307"/>
              <a:gd name="connsiteY4" fmla="*/ 0 h 5898776"/>
              <a:gd name="connsiteX0" fmla="*/ 0 w 6580095"/>
              <a:gd name="connsiteY0" fmla="*/ 0 h 5907741"/>
              <a:gd name="connsiteX1" fmla="*/ 6580095 w 6580095"/>
              <a:gd name="connsiteY1" fmla="*/ 8965 h 5907741"/>
              <a:gd name="connsiteX2" fmla="*/ 5181601 w 6580095"/>
              <a:gd name="connsiteY2" fmla="*/ 5907741 h 5907741"/>
              <a:gd name="connsiteX3" fmla="*/ 2339788 w 6580095"/>
              <a:gd name="connsiteY3" fmla="*/ 5907741 h 5907741"/>
              <a:gd name="connsiteX4" fmla="*/ 0 w 6580095"/>
              <a:gd name="connsiteY4" fmla="*/ 0 h 5907741"/>
              <a:gd name="connsiteX0" fmla="*/ 17930 w 6598025"/>
              <a:gd name="connsiteY0" fmla="*/ 0 h 5916705"/>
              <a:gd name="connsiteX1" fmla="*/ 6598025 w 6598025"/>
              <a:gd name="connsiteY1" fmla="*/ 8965 h 5916705"/>
              <a:gd name="connsiteX2" fmla="*/ 5199531 w 6598025"/>
              <a:gd name="connsiteY2" fmla="*/ 5907741 h 5916705"/>
              <a:gd name="connsiteX3" fmla="*/ 0 w 6598025"/>
              <a:gd name="connsiteY3" fmla="*/ 5916705 h 5916705"/>
              <a:gd name="connsiteX4" fmla="*/ 17930 w 6598025"/>
              <a:gd name="connsiteY4" fmla="*/ 0 h 5916705"/>
              <a:gd name="connsiteX0" fmla="*/ 896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8966 w 6598025"/>
              <a:gd name="connsiteY4" fmla="*/ 8964 h 5907740"/>
              <a:gd name="connsiteX0" fmla="*/ 627905 w 6598025"/>
              <a:gd name="connsiteY0" fmla="*/ 351009 h 5907740"/>
              <a:gd name="connsiteX1" fmla="*/ 6598025 w 6598025"/>
              <a:gd name="connsiteY1" fmla="*/ 0 h 5907740"/>
              <a:gd name="connsiteX2" fmla="*/ 5199531 w 6598025"/>
              <a:gd name="connsiteY2" fmla="*/ 5898776 h 5907740"/>
              <a:gd name="connsiteX3" fmla="*/ 0 w 6598025"/>
              <a:gd name="connsiteY3" fmla="*/ 5907740 h 5907740"/>
              <a:gd name="connsiteX4" fmla="*/ 627905 w 6598025"/>
              <a:gd name="connsiteY4" fmla="*/ 351009 h 5907740"/>
              <a:gd name="connsiteX0" fmla="*/ 35915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359156 w 6598025"/>
              <a:gd name="connsiteY4" fmla="*/ 8964 h 5907740"/>
              <a:gd name="connsiteX0" fmla="*/ 208 w 6239077"/>
              <a:gd name="connsiteY0" fmla="*/ 8964 h 5898776"/>
              <a:gd name="connsiteX1" fmla="*/ 6239077 w 6239077"/>
              <a:gd name="connsiteY1" fmla="*/ 0 h 5898776"/>
              <a:gd name="connsiteX2" fmla="*/ 4840583 w 6239077"/>
              <a:gd name="connsiteY2" fmla="*/ 5898776 h 5898776"/>
              <a:gd name="connsiteX3" fmla="*/ 113400 w 6239077"/>
              <a:gd name="connsiteY3" fmla="*/ 5695998 h 5898776"/>
              <a:gd name="connsiteX4" fmla="*/ 208 w 6239077"/>
              <a:gd name="connsiteY4" fmla="*/ 8964 h 5898776"/>
              <a:gd name="connsiteX0" fmla="*/ 1825 w 6240694"/>
              <a:gd name="connsiteY0" fmla="*/ 8964 h 5898776"/>
              <a:gd name="connsiteX1" fmla="*/ 6240694 w 6240694"/>
              <a:gd name="connsiteY1" fmla="*/ 0 h 5898776"/>
              <a:gd name="connsiteX2" fmla="*/ 4842200 w 6240694"/>
              <a:gd name="connsiteY2" fmla="*/ 5898776 h 5898776"/>
              <a:gd name="connsiteX3" fmla="*/ 1002 w 6240694"/>
              <a:gd name="connsiteY3" fmla="*/ 5891453 h 5898776"/>
              <a:gd name="connsiteX4" fmla="*/ 1825 w 6240694"/>
              <a:gd name="connsiteY4" fmla="*/ 8964 h 5898776"/>
              <a:gd name="connsiteX0" fmla="*/ 1279 w 6246257"/>
              <a:gd name="connsiteY0" fmla="*/ 2880 h 5898776"/>
              <a:gd name="connsiteX1" fmla="*/ 6246257 w 6246257"/>
              <a:gd name="connsiteY1" fmla="*/ 0 h 5898776"/>
              <a:gd name="connsiteX2" fmla="*/ 4847763 w 6246257"/>
              <a:gd name="connsiteY2" fmla="*/ 5898776 h 5898776"/>
              <a:gd name="connsiteX3" fmla="*/ 6565 w 6246257"/>
              <a:gd name="connsiteY3" fmla="*/ 5891453 h 5898776"/>
              <a:gd name="connsiteX4" fmla="*/ 1279 w 6246257"/>
              <a:gd name="connsiteY4" fmla="*/ 2880 h 5898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6257" h="5898776">
                <a:moveTo>
                  <a:pt x="1279" y="2880"/>
                </a:moveTo>
                <a:lnTo>
                  <a:pt x="6246257" y="0"/>
                </a:lnTo>
                <a:lnTo>
                  <a:pt x="4847763" y="5898776"/>
                </a:lnTo>
                <a:lnTo>
                  <a:pt x="6565" y="5891453"/>
                </a:lnTo>
                <a:cubicBezTo>
                  <a:pt x="12542" y="3919218"/>
                  <a:pt x="-4698" y="1975115"/>
                  <a:pt x="1279" y="288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FC33BB8-8F3E-9140-9798-A1B5B61FE18B}"/>
              </a:ext>
            </a:extLst>
          </p:cNvPr>
          <p:cNvSpPr/>
          <p:nvPr userDrawn="1"/>
        </p:nvSpPr>
        <p:spPr>
          <a:xfrm rot="5400000" flipV="1">
            <a:off x="-332736" y="958526"/>
            <a:ext cx="2515227" cy="45719"/>
          </a:xfrm>
          <a:prstGeom prst="rect">
            <a:avLst/>
          </a:prstGeom>
          <a:solidFill>
            <a:srgbClr val="E2B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Espace réservé du texte 17">
            <a:extLst>
              <a:ext uri="{FF2B5EF4-FFF2-40B4-BE49-F238E27FC236}">
                <a16:creationId xmlns:a16="http://schemas.microsoft.com/office/drawing/2014/main" id="{D59BC90A-9326-2148-828A-D6A560DCDE64}"/>
              </a:ext>
            </a:extLst>
          </p:cNvPr>
          <p:cNvSpPr>
            <a:spLocks noGrp="1"/>
          </p:cNvSpPr>
          <p:nvPr>
            <p:ph type="body" sz="quarter" idx="10"/>
          </p:nvPr>
        </p:nvSpPr>
        <p:spPr>
          <a:xfrm>
            <a:off x="769816" y="2369725"/>
            <a:ext cx="5464078" cy="1058863"/>
          </a:xfrm>
        </p:spPr>
        <p:txBody>
          <a:bodyPr anchor="b" anchorCtr="0">
            <a:noAutofit/>
          </a:bodyPr>
          <a:lstStyle>
            <a:lvl1pPr marL="0" indent="0">
              <a:buFontTx/>
              <a:buNone/>
              <a:defRPr sz="4000" b="1">
                <a:solidFill>
                  <a:schemeClr val="bg1"/>
                </a:solidFill>
              </a:defRPr>
            </a:lvl1pPr>
            <a:lvl2pPr marL="457200" indent="0">
              <a:buFontTx/>
              <a:buNone/>
              <a:defRPr sz="4000">
                <a:solidFill>
                  <a:schemeClr val="bg1"/>
                </a:solidFill>
              </a:defRPr>
            </a:lvl2pPr>
            <a:lvl3pPr marL="914400" indent="0">
              <a:buFontTx/>
              <a:buNone/>
              <a:defRPr sz="4000">
                <a:solidFill>
                  <a:schemeClr val="bg1"/>
                </a:solidFill>
              </a:defRPr>
            </a:lvl3pPr>
            <a:lvl4pPr marL="1371600" indent="0">
              <a:buFontTx/>
              <a:buNone/>
              <a:defRPr sz="4000">
                <a:solidFill>
                  <a:schemeClr val="bg1"/>
                </a:solidFill>
              </a:defRPr>
            </a:lvl4pPr>
            <a:lvl5pPr marL="1828800" indent="0">
              <a:buFontTx/>
              <a:buNone/>
              <a:defRPr sz="4000">
                <a:solidFill>
                  <a:schemeClr val="bg1"/>
                </a:solidFill>
              </a:defRPr>
            </a:lvl5pPr>
          </a:lstStyle>
          <a:p>
            <a:pPr lvl="0"/>
            <a:r>
              <a:rPr lang="fr-CA" dirty="0"/>
              <a:t>Cliquez pour modifier</a:t>
            </a:r>
            <a:endParaRPr lang="fr-FR" dirty="0"/>
          </a:p>
        </p:txBody>
      </p:sp>
      <p:sp>
        <p:nvSpPr>
          <p:cNvPr id="19" name="Espace réservé du texte 17">
            <a:extLst>
              <a:ext uri="{FF2B5EF4-FFF2-40B4-BE49-F238E27FC236}">
                <a16:creationId xmlns:a16="http://schemas.microsoft.com/office/drawing/2014/main" id="{652A4076-B5FE-334D-8234-7347F8ABA86B}"/>
              </a:ext>
            </a:extLst>
          </p:cNvPr>
          <p:cNvSpPr>
            <a:spLocks noGrp="1"/>
          </p:cNvSpPr>
          <p:nvPr>
            <p:ph type="body" sz="quarter" idx="11"/>
          </p:nvPr>
        </p:nvSpPr>
        <p:spPr>
          <a:xfrm>
            <a:off x="769816" y="3429000"/>
            <a:ext cx="5193982" cy="804767"/>
          </a:xfrm>
        </p:spPr>
        <p:txBody>
          <a:bodyPr>
            <a:noAutofit/>
          </a:bodyPr>
          <a:lstStyle>
            <a:lvl1pPr marL="0" indent="0">
              <a:buFontTx/>
              <a:buNone/>
              <a:defRPr sz="2000">
                <a:solidFill>
                  <a:srgbClr val="E3B832"/>
                </a:solidFill>
              </a:defRPr>
            </a:lvl1pPr>
            <a:lvl2pPr marL="457200" indent="0">
              <a:buFontTx/>
              <a:buNone/>
              <a:defRPr sz="4000">
                <a:solidFill>
                  <a:schemeClr val="bg1"/>
                </a:solidFill>
              </a:defRPr>
            </a:lvl2pPr>
            <a:lvl3pPr marL="914400" indent="0">
              <a:buFontTx/>
              <a:buNone/>
              <a:defRPr sz="4000">
                <a:solidFill>
                  <a:schemeClr val="bg1"/>
                </a:solidFill>
              </a:defRPr>
            </a:lvl3pPr>
            <a:lvl4pPr marL="1371600" indent="0">
              <a:buFontTx/>
              <a:buNone/>
              <a:defRPr sz="4000">
                <a:solidFill>
                  <a:schemeClr val="bg1"/>
                </a:solidFill>
              </a:defRPr>
            </a:lvl4pPr>
            <a:lvl5pPr marL="1828800" indent="0">
              <a:buFontTx/>
              <a:buNone/>
              <a:defRPr sz="4000">
                <a:solidFill>
                  <a:schemeClr val="bg1"/>
                </a:solidFill>
              </a:defRPr>
            </a:lvl5pPr>
          </a:lstStyle>
          <a:p>
            <a:pPr lvl="0"/>
            <a:r>
              <a:rPr lang="fr-CA" dirty="0"/>
              <a:t>Cliquez pour modifier</a:t>
            </a:r>
            <a:endParaRPr lang="fr-FR" dirty="0"/>
          </a:p>
        </p:txBody>
      </p:sp>
      <p:sp>
        <p:nvSpPr>
          <p:cNvPr id="21" name="Espace réservé du texte 20">
            <a:extLst>
              <a:ext uri="{FF2B5EF4-FFF2-40B4-BE49-F238E27FC236}">
                <a16:creationId xmlns:a16="http://schemas.microsoft.com/office/drawing/2014/main" id="{BB51E743-2E41-A04B-8E8C-3ED3CE858566}"/>
              </a:ext>
            </a:extLst>
          </p:cNvPr>
          <p:cNvSpPr>
            <a:spLocks noGrp="1"/>
          </p:cNvSpPr>
          <p:nvPr>
            <p:ph type="body" sz="quarter" idx="12"/>
          </p:nvPr>
        </p:nvSpPr>
        <p:spPr>
          <a:xfrm>
            <a:off x="769938" y="4255257"/>
            <a:ext cx="4837648" cy="1828800"/>
          </a:xfrm>
        </p:spPr>
        <p:txBody>
          <a:bodyPr>
            <a:noAutofit/>
          </a:bodyPr>
          <a:lstStyle>
            <a:lvl1pPr marL="342900" indent="-342900">
              <a:buClr>
                <a:schemeClr val="bg1"/>
              </a:buClr>
              <a:buFont typeface="+mj-lt"/>
              <a:buAutoNum type="alphaLcPeriod"/>
              <a:defRPr sz="1800">
                <a:solidFill>
                  <a:schemeClr val="bg1"/>
                </a:solidFill>
              </a:defRPr>
            </a:lvl1pPr>
            <a:lvl2pPr marL="800100" indent="-342900">
              <a:buClr>
                <a:schemeClr val="bg1"/>
              </a:buClr>
              <a:buFont typeface="+mj-lt"/>
              <a:buAutoNum type="alphaLcPeriod" startAt="2"/>
              <a:defRPr sz="1600">
                <a:solidFill>
                  <a:schemeClr val="bg1"/>
                </a:solidFill>
              </a:defRPr>
            </a:lvl2pPr>
            <a:lvl3pPr marL="1257300" indent="-342900">
              <a:buClr>
                <a:schemeClr val="bg1"/>
              </a:buClr>
              <a:buFont typeface="+mj-lt"/>
              <a:buAutoNum type="alphaLcPeriod" startAt="3"/>
              <a:defRPr sz="1400">
                <a:solidFill>
                  <a:schemeClr val="bg1"/>
                </a:solidFill>
              </a:defRPr>
            </a:lvl3pPr>
            <a:lvl4pPr>
              <a:buClr>
                <a:schemeClr val="bg1"/>
              </a:buClr>
              <a:buFont typeface="+mj-lt"/>
              <a:buAutoNum type="alphaLcPeriod"/>
              <a:defRPr sz="1200">
                <a:solidFill>
                  <a:schemeClr val="bg1"/>
                </a:solidFill>
              </a:defRPr>
            </a:lvl4pPr>
            <a:lvl5pPr>
              <a:buClr>
                <a:schemeClr val="bg1"/>
              </a:buClr>
              <a:buFont typeface="+mj-lt"/>
              <a:buAutoNum type="alphaLcPeriod"/>
              <a:defRPr sz="1200">
                <a:solidFill>
                  <a:schemeClr val="bg1"/>
                </a:solidFill>
              </a:defRPr>
            </a:lvl5pPr>
          </a:lstStyle>
          <a:p>
            <a:pPr lvl="0"/>
            <a:r>
              <a:rPr lang="fr-CA" dirty="0"/>
              <a:t>Cliquez pour modifier les styles du texte du masque</a:t>
            </a:r>
          </a:p>
          <a:p>
            <a:pPr lvl="1"/>
            <a:r>
              <a:rPr lang="fr-CA" dirty="0"/>
              <a:t>Deuxième niveau</a:t>
            </a:r>
          </a:p>
          <a:p>
            <a:pPr lvl="2"/>
            <a:r>
              <a:rPr lang="fr-CA" dirty="0"/>
              <a:t>Troisième niveau</a:t>
            </a:r>
            <a:endParaRPr lang="fr-FR" dirty="0"/>
          </a:p>
        </p:txBody>
      </p:sp>
      <p:pic>
        <p:nvPicPr>
          <p:cNvPr id="2" name="Picture 1">
            <a:extLst>
              <a:ext uri="{FF2B5EF4-FFF2-40B4-BE49-F238E27FC236}">
                <a16:creationId xmlns:a16="http://schemas.microsoft.com/office/drawing/2014/main" id="{D68514B9-1E4E-149B-9F40-F1359DC2A555}"/>
              </a:ext>
            </a:extLst>
          </p:cNvPr>
          <p:cNvPicPr>
            <a:picLocks noChangeAspect="1"/>
          </p:cNvPicPr>
          <p:nvPr userDrawn="1"/>
        </p:nvPicPr>
        <p:blipFill>
          <a:blip r:embed="rId2"/>
          <a:stretch>
            <a:fillRect/>
          </a:stretch>
        </p:blipFill>
        <p:spPr>
          <a:xfrm>
            <a:off x="11217731" y="5654176"/>
            <a:ext cx="1064802" cy="1064802"/>
          </a:xfrm>
          <a:prstGeom prst="rect">
            <a:avLst/>
          </a:prstGeom>
        </p:spPr>
      </p:pic>
    </p:spTree>
    <p:extLst>
      <p:ext uri="{BB962C8B-B14F-4D97-AF65-F5344CB8AC3E}">
        <p14:creationId xmlns:p14="http://schemas.microsoft.com/office/powerpoint/2010/main" val="19224705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ub section image left">
    <p:spTree>
      <p:nvGrpSpPr>
        <p:cNvPr id="1" name=""/>
        <p:cNvGrpSpPr/>
        <p:nvPr/>
      </p:nvGrpSpPr>
      <p:grpSpPr>
        <a:xfrm>
          <a:off x="0" y="0"/>
          <a:ext cx="0" cy="0"/>
          <a:chOff x="0" y="0"/>
          <a:chExt cx="0" cy="0"/>
        </a:xfrm>
      </p:grpSpPr>
      <p:sp>
        <p:nvSpPr>
          <p:cNvPr id="22" name="Forme libre 21">
            <a:extLst>
              <a:ext uri="{FF2B5EF4-FFF2-40B4-BE49-F238E27FC236}">
                <a16:creationId xmlns:a16="http://schemas.microsoft.com/office/drawing/2014/main" id="{C39BDD60-059D-5E41-8D30-CE3E0E44FDA8}"/>
              </a:ext>
            </a:extLst>
          </p:cNvPr>
          <p:cNvSpPr>
            <a:spLocks noGrp="1"/>
          </p:cNvSpPr>
          <p:nvPr>
            <p:ph type="pic" sz="quarter" idx="13" hasCustomPrompt="1"/>
          </p:nvPr>
        </p:nvSpPr>
        <p:spPr>
          <a:xfrm>
            <a:off x="-1" y="0"/>
            <a:ext cx="6644603" cy="6864674"/>
          </a:xfrm>
          <a:custGeom>
            <a:avLst/>
            <a:gdLst>
              <a:gd name="connsiteX0" fmla="*/ 0 w 6644603"/>
              <a:gd name="connsiteY0" fmla="*/ 0 h 6864674"/>
              <a:gd name="connsiteX1" fmla="*/ 896788 w 6644603"/>
              <a:gd name="connsiteY1" fmla="*/ 0 h 6864674"/>
              <a:gd name="connsiteX2" fmla="*/ 896788 w 6644603"/>
              <a:gd name="connsiteY2" fmla="*/ 2238999 h 6864674"/>
              <a:gd name="connsiteX3" fmla="*/ 942507 w 6644603"/>
              <a:gd name="connsiteY3" fmla="*/ 2238999 h 6864674"/>
              <a:gd name="connsiteX4" fmla="*/ 942507 w 6644603"/>
              <a:gd name="connsiteY4" fmla="*/ 0 h 6864674"/>
              <a:gd name="connsiteX5" fmla="*/ 5162874 w 6644603"/>
              <a:gd name="connsiteY5" fmla="*/ 0 h 6864674"/>
              <a:gd name="connsiteX6" fmla="*/ 6337556 w 6644603"/>
              <a:gd name="connsiteY6" fmla="*/ 5156826 h 6864674"/>
              <a:gd name="connsiteX7" fmla="*/ 6197392 w 6644603"/>
              <a:gd name="connsiteY7" fmla="*/ 5159677 h 6864674"/>
              <a:gd name="connsiteX8" fmla="*/ 6644603 w 6644603"/>
              <a:gd name="connsiteY8" fmla="*/ 6864674 h 6864674"/>
              <a:gd name="connsiteX9" fmla="*/ 0 w 6644603"/>
              <a:gd name="connsiteY9" fmla="*/ 6858000 h 686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644603" h="6864674">
                <a:moveTo>
                  <a:pt x="0" y="0"/>
                </a:moveTo>
                <a:lnTo>
                  <a:pt x="896788" y="0"/>
                </a:lnTo>
                <a:lnTo>
                  <a:pt x="896788" y="2238999"/>
                </a:lnTo>
                <a:lnTo>
                  <a:pt x="942507" y="2238999"/>
                </a:lnTo>
                <a:lnTo>
                  <a:pt x="942507" y="0"/>
                </a:lnTo>
                <a:lnTo>
                  <a:pt x="5162874" y="0"/>
                </a:lnTo>
                <a:lnTo>
                  <a:pt x="6337556" y="5156826"/>
                </a:lnTo>
                <a:lnTo>
                  <a:pt x="6197392" y="5159677"/>
                </a:lnTo>
                <a:lnTo>
                  <a:pt x="6644603" y="6864674"/>
                </a:lnTo>
                <a:lnTo>
                  <a:pt x="0" y="6858000"/>
                </a:lnTo>
                <a:close/>
              </a:path>
            </a:pathLst>
          </a:custGeom>
          <a:pattFill prst="pct5">
            <a:fgClr>
              <a:schemeClr val="accent1"/>
            </a:fgClr>
            <a:bgClr>
              <a:schemeClr val="bg1"/>
            </a:bgClr>
          </a:pattFill>
        </p:spPr>
        <p:txBody>
          <a:bodyPr wrap="square" anchor="ctr" anchorCtr="1">
            <a:noAutofit/>
          </a:bodyPr>
          <a:lstStyle>
            <a:lvl1pPr marL="0" indent="0">
              <a:buNone/>
              <a:defRPr/>
            </a:lvl1pPr>
          </a:lstStyle>
          <a:p>
            <a:r>
              <a:rPr lang="fr-FR" dirty="0"/>
              <a:t> </a:t>
            </a:r>
          </a:p>
        </p:txBody>
      </p:sp>
      <p:sp>
        <p:nvSpPr>
          <p:cNvPr id="13" name="Rectangle 4">
            <a:extLst>
              <a:ext uri="{FF2B5EF4-FFF2-40B4-BE49-F238E27FC236}">
                <a16:creationId xmlns:a16="http://schemas.microsoft.com/office/drawing/2014/main" id="{23904488-D915-BD4E-84FC-8A0C6A0A4664}"/>
              </a:ext>
            </a:extLst>
          </p:cNvPr>
          <p:cNvSpPr/>
          <p:nvPr userDrawn="1"/>
        </p:nvSpPr>
        <p:spPr>
          <a:xfrm flipH="1">
            <a:off x="5156736" y="-2866"/>
            <a:ext cx="7047686" cy="6901969"/>
          </a:xfrm>
          <a:custGeom>
            <a:avLst/>
            <a:gdLst>
              <a:gd name="connsiteX0" fmla="*/ 0 w 4240307"/>
              <a:gd name="connsiteY0" fmla="*/ 0 h 5898776"/>
              <a:gd name="connsiteX1" fmla="*/ 4240307 w 4240307"/>
              <a:gd name="connsiteY1" fmla="*/ 0 h 5898776"/>
              <a:gd name="connsiteX2" fmla="*/ 4240307 w 4240307"/>
              <a:gd name="connsiteY2" fmla="*/ 5898776 h 5898776"/>
              <a:gd name="connsiteX3" fmla="*/ 0 w 4240307"/>
              <a:gd name="connsiteY3" fmla="*/ 5898776 h 5898776"/>
              <a:gd name="connsiteX4" fmla="*/ 0 w 4240307"/>
              <a:gd name="connsiteY4" fmla="*/ 0 h 5898776"/>
              <a:gd name="connsiteX0" fmla="*/ 0 w 4240307"/>
              <a:gd name="connsiteY0" fmla="*/ 0 h 5898776"/>
              <a:gd name="connsiteX1" fmla="*/ 4240307 w 4240307"/>
              <a:gd name="connsiteY1" fmla="*/ 0 h 5898776"/>
              <a:gd name="connsiteX2" fmla="*/ 2841813 w 4240307"/>
              <a:gd name="connsiteY2" fmla="*/ 5898776 h 5898776"/>
              <a:gd name="connsiteX3" fmla="*/ 0 w 4240307"/>
              <a:gd name="connsiteY3" fmla="*/ 5898776 h 5898776"/>
              <a:gd name="connsiteX4" fmla="*/ 0 w 4240307"/>
              <a:gd name="connsiteY4" fmla="*/ 0 h 5898776"/>
              <a:gd name="connsiteX0" fmla="*/ 0 w 6580095"/>
              <a:gd name="connsiteY0" fmla="*/ 0 h 5907741"/>
              <a:gd name="connsiteX1" fmla="*/ 6580095 w 6580095"/>
              <a:gd name="connsiteY1" fmla="*/ 8965 h 5907741"/>
              <a:gd name="connsiteX2" fmla="*/ 5181601 w 6580095"/>
              <a:gd name="connsiteY2" fmla="*/ 5907741 h 5907741"/>
              <a:gd name="connsiteX3" fmla="*/ 2339788 w 6580095"/>
              <a:gd name="connsiteY3" fmla="*/ 5907741 h 5907741"/>
              <a:gd name="connsiteX4" fmla="*/ 0 w 6580095"/>
              <a:gd name="connsiteY4" fmla="*/ 0 h 5907741"/>
              <a:gd name="connsiteX0" fmla="*/ 17930 w 6598025"/>
              <a:gd name="connsiteY0" fmla="*/ 0 h 5916705"/>
              <a:gd name="connsiteX1" fmla="*/ 6598025 w 6598025"/>
              <a:gd name="connsiteY1" fmla="*/ 8965 h 5916705"/>
              <a:gd name="connsiteX2" fmla="*/ 5199531 w 6598025"/>
              <a:gd name="connsiteY2" fmla="*/ 5907741 h 5916705"/>
              <a:gd name="connsiteX3" fmla="*/ 0 w 6598025"/>
              <a:gd name="connsiteY3" fmla="*/ 5916705 h 5916705"/>
              <a:gd name="connsiteX4" fmla="*/ 17930 w 6598025"/>
              <a:gd name="connsiteY4" fmla="*/ 0 h 5916705"/>
              <a:gd name="connsiteX0" fmla="*/ 896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8966 w 6598025"/>
              <a:gd name="connsiteY4" fmla="*/ 8964 h 5907740"/>
              <a:gd name="connsiteX0" fmla="*/ 627905 w 6598025"/>
              <a:gd name="connsiteY0" fmla="*/ 351009 h 5907740"/>
              <a:gd name="connsiteX1" fmla="*/ 6598025 w 6598025"/>
              <a:gd name="connsiteY1" fmla="*/ 0 h 5907740"/>
              <a:gd name="connsiteX2" fmla="*/ 5199531 w 6598025"/>
              <a:gd name="connsiteY2" fmla="*/ 5898776 h 5907740"/>
              <a:gd name="connsiteX3" fmla="*/ 0 w 6598025"/>
              <a:gd name="connsiteY3" fmla="*/ 5907740 h 5907740"/>
              <a:gd name="connsiteX4" fmla="*/ 627905 w 6598025"/>
              <a:gd name="connsiteY4" fmla="*/ 351009 h 5907740"/>
              <a:gd name="connsiteX0" fmla="*/ 359156 w 6598025"/>
              <a:gd name="connsiteY0" fmla="*/ 8964 h 5907740"/>
              <a:gd name="connsiteX1" fmla="*/ 6598025 w 6598025"/>
              <a:gd name="connsiteY1" fmla="*/ 0 h 5907740"/>
              <a:gd name="connsiteX2" fmla="*/ 5199531 w 6598025"/>
              <a:gd name="connsiteY2" fmla="*/ 5898776 h 5907740"/>
              <a:gd name="connsiteX3" fmla="*/ 0 w 6598025"/>
              <a:gd name="connsiteY3" fmla="*/ 5907740 h 5907740"/>
              <a:gd name="connsiteX4" fmla="*/ 359156 w 6598025"/>
              <a:gd name="connsiteY4" fmla="*/ 8964 h 5907740"/>
              <a:gd name="connsiteX0" fmla="*/ 208 w 6239077"/>
              <a:gd name="connsiteY0" fmla="*/ 8964 h 5898776"/>
              <a:gd name="connsiteX1" fmla="*/ 6239077 w 6239077"/>
              <a:gd name="connsiteY1" fmla="*/ 0 h 5898776"/>
              <a:gd name="connsiteX2" fmla="*/ 4840583 w 6239077"/>
              <a:gd name="connsiteY2" fmla="*/ 5898776 h 5898776"/>
              <a:gd name="connsiteX3" fmla="*/ 113400 w 6239077"/>
              <a:gd name="connsiteY3" fmla="*/ 5695998 h 5898776"/>
              <a:gd name="connsiteX4" fmla="*/ 208 w 6239077"/>
              <a:gd name="connsiteY4" fmla="*/ 8964 h 5898776"/>
              <a:gd name="connsiteX0" fmla="*/ 1825 w 6240694"/>
              <a:gd name="connsiteY0" fmla="*/ 8964 h 5898776"/>
              <a:gd name="connsiteX1" fmla="*/ 6240694 w 6240694"/>
              <a:gd name="connsiteY1" fmla="*/ 0 h 5898776"/>
              <a:gd name="connsiteX2" fmla="*/ 4842200 w 6240694"/>
              <a:gd name="connsiteY2" fmla="*/ 5898776 h 5898776"/>
              <a:gd name="connsiteX3" fmla="*/ 1002 w 6240694"/>
              <a:gd name="connsiteY3" fmla="*/ 5891453 h 5898776"/>
              <a:gd name="connsiteX4" fmla="*/ 1825 w 6240694"/>
              <a:gd name="connsiteY4" fmla="*/ 8964 h 5898776"/>
              <a:gd name="connsiteX0" fmla="*/ 1001 w 6251712"/>
              <a:gd name="connsiteY0" fmla="*/ 0 h 5901226"/>
              <a:gd name="connsiteX1" fmla="*/ 6251712 w 6251712"/>
              <a:gd name="connsiteY1" fmla="*/ 2450 h 5901226"/>
              <a:gd name="connsiteX2" fmla="*/ 4853218 w 6251712"/>
              <a:gd name="connsiteY2" fmla="*/ 5901226 h 5901226"/>
              <a:gd name="connsiteX3" fmla="*/ 12020 w 6251712"/>
              <a:gd name="connsiteY3" fmla="*/ 5893903 h 5901226"/>
              <a:gd name="connsiteX4" fmla="*/ 1001 w 6251712"/>
              <a:gd name="connsiteY4" fmla="*/ 0 h 59012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1712" h="5901226">
                <a:moveTo>
                  <a:pt x="1001" y="0"/>
                </a:moveTo>
                <a:lnTo>
                  <a:pt x="6251712" y="2450"/>
                </a:lnTo>
                <a:lnTo>
                  <a:pt x="4853218" y="5901226"/>
                </a:lnTo>
                <a:lnTo>
                  <a:pt x="12020" y="5893903"/>
                </a:lnTo>
                <a:cubicBezTo>
                  <a:pt x="17997" y="3921668"/>
                  <a:pt x="-4976" y="1972235"/>
                  <a:pt x="1001"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Parallelogram 15">
            <a:extLst>
              <a:ext uri="{FF2B5EF4-FFF2-40B4-BE49-F238E27FC236}">
                <a16:creationId xmlns:a16="http://schemas.microsoft.com/office/drawing/2014/main" id="{CA46E2D3-A35C-5745-A9E1-7868F48E2C92}"/>
              </a:ext>
            </a:extLst>
          </p:cNvPr>
          <p:cNvSpPr/>
          <p:nvPr userDrawn="1"/>
        </p:nvSpPr>
        <p:spPr>
          <a:xfrm flipH="1">
            <a:off x="6191700" y="5152069"/>
            <a:ext cx="662299" cy="1747035"/>
          </a:xfrm>
          <a:custGeom>
            <a:avLst/>
            <a:gdLst>
              <a:gd name="connsiteX0" fmla="*/ 0 w 1317171"/>
              <a:gd name="connsiteY0" fmla="*/ 1404257 h 1404257"/>
              <a:gd name="connsiteX1" fmla="*/ 329293 w 1317171"/>
              <a:gd name="connsiteY1" fmla="*/ 0 h 1404257"/>
              <a:gd name="connsiteX2" fmla="*/ 1317171 w 1317171"/>
              <a:gd name="connsiteY2" fmla="*/ 0 h 1404257"/>
              <a:gd name="connsiteX3" fmla="*/ 987878 w 1317171"/>
              <a:gd name="connsiteY3" fmla="*/ 1404257 h 1404257"/>
              <a:gd name="connsiteX4" fmla="*/ 0 w 1317171"/>
              <a:gd name="connsiteY4" fmla="*/ 1404257 h 1404257"/>
              <a:gd name="connsiteX0" fmla="*/ 0 w 1522325"/>
              <a:gd name="connsiteY0" fmla="*/ 2160395 h 2160395"/>
              <a:gd name="connsiteX1" fmla="*/ 534447 w 1522325"/>
              <a:gd name="connsiteY1" fmla="*/ 0 h 2160395"/>
              <a:gd name="connsiteX2" fmla="*/ 1522325 w 1522325"/>
              <a:gd name="connsiteY2" fmla="*/ 0 h 2160395"/>
              <a:gd name="connsiteX3" fmla="*/ 1193032 w 1522325"/>
              <a:gd name="connsiteY3" fmla="*/ 1404257 h 2160395"/>
              <a:gd name="connsiteX4" fmla="*/ 0 w 1522325"/>
              <a:gd name="connsiteY4" fmla="*/ 2160395 h 2160395"/>
              <a:gd name="connsiteX0" fmla="*/ 0 w 1522325"/>
              <a:gd name="connsiteY0" fmla="*/ 2172118 h 2172118"/>
              <a:gd name="connsiteX1" fmla="*/ 522724 w 1522325"/>
              <a:gd name="connsiteY1" fmla="*/ 0 h 2172118"/>
              <a:gd name="connsiteX2" fmla="*/ 1522325 w 1522325"/>
              <a:gd name="connsiteY2" fmla="*/ 11723 h 2172118"/>
              <a:gd name="connsiteX3" fmla="*/ 1193032 w 1522325"/>
              <a:gd name="connsiteY3" fmla="*/ 1415980 h 2172118"/>
              <a:gd name="connsiteX4" fmla="*/ 0 w 1522325"/>
              <a:gd name="connsiteY4" fmla="*/ 2172118 h 2172118"/>
              <a:gd name="connsiteX0" fmla="*/ 0 w 1522325"/>
              <a:gd name="connsiteY0" fmla="*/ 2172118 h 2177980"/>
              <a:gd name="connsiteX1" fmla="*/ 522724 w 1522325"/>
              <a:gd name="connsiteY1" fmla="*/ 0 h 2177980"/>
              <a:gd name="connsiteX2" fmla="*/ 1522325 w 1522325"/>
              <a:gd name="connsiteY2" fmla="*/ 11723 h 2177980"/>
              <a:gd name="connsiteX3" fmla="*/ 243463 w 1522325"/>
              <a:gd name="connsiteY3" fmla="*/ 2177980 h 2177980"/>
              <a:gd name="connsiteX4" fmla="*/ 0 w 1522325"/>
              <a:gd name="connsiteY4" fmla="*/ 2172118 h 2177980"/>
              <a:gd name="connsiteX0" fmla="*/ 0 w 783771"/>
              <a:gd name="connsiteY0" fmla="*/ 2172118 h 2177980"/>
              <a:gd name="connsiteX1" fmla="*/ 522724 w 783771"/>
              <a:gd name="connsiteY1" fmla="*/ 0 h 2177980"/>
              <a:gd name="connsiteX2" fmla="*/ 783771 w 783771"/>
              <a:gd name="connsiteY2" fmla="*/ 11723 h 2177980"/>
              <a:gd name="connsiteX3" fmla="*/ 243463 w 783771"/>
              <a:gd name="connsiteY3" fmla="*/ 2177980 h 2177980"/>
              <a:gd name="connsiteX4" fmla="*/ 0 w 783771"/>
              <a:gd name="connsiteY4" fmla="*/ 2172118 h 2177980"/>
              <a:gd name="connsiteX0" fmla="*/ 0 w 787546"/>
              <a:gd name="connsiteY0" fmla="*/ 2172270 h 2178132"/>
              <a:gd name="connsiteX1" fmla="*/ 522724 w 787546"/>
              <a:gd name="connsiteY1" fmla="*/ 152 h 2178132"/>
              <a:gd name="connsiteX2" fmla="*/ 787546 w 787546"/>
              <a:gd name="connsiteY2" fmla="*/ 0 h 2178132"/>
              <a:gd name="connsiteX3" fmla="*/ 243463 w 787546"/>
              <a:gd name="connsiteY3" fmla="*/ 2178132 h 2178132"/>
              <a:gd name="connsiteX4" fmla="*/ 0 w 787546"/>
              <a:gd name="connsiteY4" fmla="*/ 2172270 h 2178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87546" h="2178132">
                <a:moveTo>
                  <a:pt x="0" y="2172270"/>
                </a:moveTo>
                <a:lnTo>
                  <a:pt x="522724" y="152"/>
                </a:lnTo>
                <a:lnTo>
                  <a:pt x="787546" y="0"/>
                </a:lnTo>
                <a:lnTo>
                  <a:pt x="243463" y="2178132"/>
                </a:lnTo>
                <a:lnTo>
                  <a:pt x="0" y="2172270"/>
                </a:lnTo>
                <a:close/>
              </a:path>
            </a:pathLst>
          </a:custGeom>
          <a:solidFill>
            <a:srgbClr val="E2B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FC33BB8-8F3E-9140-9798-A1B5B61FE18B}"/>
              </a:ext>
            </a:extLst>
          </p:cNvPr>
          <p:cNvSpPr/>
          <p:nvPr userDrawn="1"/>
        </p:nvSpPr>
        <p:spPr>
          <a:xfrm rot="5400000" flipV="1">
            <a:off x="-391807" y="904686"/>
            <a:ext cx="2622907" cy="45719"/>
          </a:xfrm>
          <a:prstGeom prst="rect">
            <a:avLst/>
          </a:prstGeom>
          <a:solidFill>
            <a:srgbClr val="E2B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Espace réservé du texte 17">
            <a:extLst>
              <a:ext uri="{FF2B5EF4-FFF2-40B4-BE49-F238E27FC236}">
                <a16:creationId xmlns:a16="http://schemas.microsoft.com/office/drawing/2014/main" id="{D59BC90A-9326-2148-828A-D6A560DCDE64}"/>
              </a:ext>
            </a:extLst>
          </p:cNvPr>
          <p:cNvSpPr>
            <a:spLocks noGrp="1"/>
          </p:cNvSpPr>
          <p:nvPr>
            <p:ph type="body" sz="quarter" idx="10"/>
          </p:nvPr>
        </p:nvSpPr>
        <p:spPr>
          <a:xfrm>
            <a:off x="6566052" y="127364"/>
            <a:ext cx="5358153" cy="1406735"/>
          </a:xfrm>
        </p:spPr>
        <p:txBody>
          <a:bodyPr anchor="b" anchorCtr="0">
            <a:noAutofit/>
          </a:bodyPr>
          <a:lstStyle>
            <a:lvl1pPr marL="0" indent="0">
              <a:buFontTx/>
              <a:buNone/>
              <a:defRPr sz="4000" b="1">
                <a:solidFill>
                  <a:schemeClr val="bg1"/>
                </a:solidFill>
              </a:defRPr>
            </a:lvl1pPr>
            <a:lvl2pPr marL="457200" indent="0">
              <a:buFontTx/>
              <a:buNone/>
              <a:defRPr sz="4000">
                <a:solidFill>
                  <a:schemeClr val="bg1"/>
                </a:solidFill>
              </a:defRPr>
            </a:lvl2pPr>
            <a:lvl3pPr marL="914400" indent="0">
              <a:buFontTx/>
              <a:buNone/>
              <a:defRPr sz="4000">
                <a:solidFill>
                  <a:schemeClr val="bg1"/>
                </a:solidFill>
              </a:defRPr>
            </a:lvl3pPr>
            <a:lvl4pPr marL="1371600" indent="0">
              <a:buFontTx/>
              <a:buNone/>
              <a:defRPr sz="4000">
                <a:solidFill>
                  <a:schemeClr val="bg1"/>
                </a:solidFill>
              </a:defRPr>
            </a:lvl4pPr>
            <a:lvl5pPr marL="1828800" indent="0">
              <a:buFontTx/>
              <a:buNone/>
              <a:defRPr sz="4000">
                <a:solidFill>
                  <a:schemeClr val="bg1"/>
                </a:solidFill>
              </a:defRPr>
            </a:lvl5pPr>
          </a:lstStyle>
          <a:p>
            <a:pPr lvl="0"/>
            <a:r>
              <a:rPr lang="fr-CA" dirty="0"/>
              <a:t>Cliquez pour modifier</a:t>
            </a:r>
            <a:endParaRPr lang="fr-FR" dirty="0"/>
          </a:p>
        </p:txBody>
      </p:sp>
      <p:sp>
        <p:nvSpPr>
          <p:cNvPr id="19" name="Espace réservé du texte 17">
            <a:extLst>
              <a:ext uri="{FF2B5EF4-FFF2-40B4-BE49-F238E27FC236}">
                <a16:creationId xmlns:a16="http://schemas.microsoft.com/office/drawing/2014/main" id="{652A4076-B5FE-334D-8234-7347F8ABA86B}"/>
              </a:ext>
            </a:extLst>
          </p:cNvPr>
          <p:cNvSpPr>
            <a:spLocks noGrp="1"/>
          </p:cNvSpPr>
          <p:nvPr>
            <p:ph type="body" sz="quarter" idx="11"/>
          </p:nvPr>
        </p:nvSpPr>
        <p:spPr>
          <a:xfrm>
            <a:off x="6566052" y="1534099"/>
            <a:ext cx="5358153" cy="804767"/>
          </a:xfrm>
        </p:spPr>
        <p:txBody>
          <a:bodyPr>
            <a:noAutofit/>
          </a:bodyPr>
          <a:lstStyle>
            <a:lvl1pPr marL="0" indent="0">
              <a:buFontTx/>
              <a:buNone/>
              <a:defRPr sz="2000">
                <a:solidFill>
                  <a:srgbClr val="E3B832"/>
                </a:solidFill>
              </a:defRPr>
            </a:lvl1pPr>
            <a:lvl2pPr marL="457200" indent="0">
              <a:buFontTx/>
              <a:buNone/>
              <a:defRPr sz="4000">
                <a:solidFill>
                  <a:schemeClr val="bg1"/>
                </a:solidFill>
              </a:defRPr>
            </a:lvl2pPr>
            <a:lvl3pPr marL="914400" indent="0">
              <a:buFontTx/>
              <a:buNone/>
              <a:defRPr sz="4000">
                <a:solidFill>
                  <a:schemeClr val="bg1"/>
                </a:solidFill>
              </a:defRPr>
            </a:lvl3pPr>
            <a:lvl4pPr marL="1371600" indent="0">
              <a:buFontTx/>
              <a:buNone/>
              <a:defRPr sz="4000">
                <a:solidFill>
                  <a:schemeClr val="bg1"/>
                </a:solidFill>
              </a:defRPr>
            </a:lvl4pPr>
            <a:lvl5pPr marL="1828800" indent="0">
              <a:buFontTx/>
              <a:buNone/>
              <a:defRPr sz="4000">
                <a:solidFill>
                  <a:schemeClr val="bg1"/>
                </a:solidFill>
              </a:defRPr>
            </a:lvl5pPr>
          </a:lstStyle>
          <a:p>
            <a:pPr lvl="0"/>
            <a:r>
              <a:rPr lang="fr-CA" dirty="0"/>
              <a:t>Cliquez pour modifier</a:t>
            </a:r>
            <a:endParaRPr lang="fr-FR" dirty="0"/>
          </a:p>
        </p:txBody>
      </p:sp>
      <p:sp>
        <p:nvSpPr>
          <p:cNvPr id="21" name="Espace réservé du texte 20">
            <a:extLst>
              <a:ext uri="{FF2B5EF4-FFF2-40B4-BE49-F238E27FC236}">
                <a16:creationId xmlns:a16="http://schemas.microsoft.com/office/drawing/2014/main" id="{BB51E743-2E41-A04B-8E8C-3ED3CE858566}"/>
              </a:ext>
            </a:extLst>
          </p:cNvPr>
          <p:cNvSpPr>
            <a:spLocks noGrp="1"/>
          </p:cNvSpPr>
          <p:nvPr>
            <p:ph type="body" sz="quarter" idx="12"/>
          </p:nvPr>
        </p:nvSpPr>
        <p:spPr>
          <a:xfrm>
            <a:off x="6566052" y="2690335"/>
            <a:ext cx="5358153" cy="2963841"/>
          </a:xfrm>
        </p:spPr>
        <p:txBody>
          <a:bodyPr>
            <a:noAutofit/>
          </a:bodyPr>
          <a:lstStyle>
            <a:lvl1pPr marL="342900" indent="-342900">
              <a:buClr>
                <a:schemeClr val="bg1"/>
              </a:buClr>
              <a:buFont typeface="Arial" panose="020B0604020202020204" pitchFamily="34" charset="0"/>
              <a:buChar char="•"/>
              <a:defRPr sz="1800">
                <a:solidFill>
                  <a:schemeClr val="bg1"/>
                </a:solidFill>
              </a:defRPr>
            </a:lvl1pPr>
            <a:lvl2pPr marL="800100" indent="-342900">
              <a:buClr>
                <a:schemeClr val="bg1"/>
              </a:buClr>
              <a:buFont typeface="Arial" panose="020B0604020202020204" pitchFamily="34" charset="0"/>
              <a:buChar char="•"/>
              <a:defRPr sz="1600">
                <a:solidFill>
                  <a:schemeClr val="bg1"/>
                </a:solidFill>
              </a:defRPr>
            </a:lvl2pPr>
            <a:lvl3pPr marL="1257300" indent="-342900">
              <a:buClr>
                <a:schemeClr val="bg1"/>
              </a:buClr>
              <a:buFont typeface="Arial" panose="020B0604020202020204" pitchFamily="34" charset="0"/>
              <a:buChar char="•"/>
              <a:defRPr sz="1400">
                <a:solidFill>
                  <a:schemeClr val="bg1"/>
                </a:solidFill>
              </a:defRPr>
            </a:lvl3pPr>
            <a:lvl4pPr>
              <a:buClr>
                <a:schemeClr val="bg1"/>
              </a:buClr>
              <a:buFont typeface="+mj-lt"/>
              <a:buAutoNum type="alphaLcPeriod"/>
              <a:defRPr sz="1200">
                <a:solidFill>
                  <a:schemeClr val="bg1"/>
                </a:solidFill>
              </a:defRPr>
            </a:lvl4pPr>
            <a:lvl5pPr>
              <a:buClr>
                <a:schemeClr val="bg1"/>
              </a:buClr>
              <a:buFont typeface="+mj-lt"/>
              <a:buAutoNum type="alphaLcPeriod"/>
              <a:defRPr sz="1200">
                <a:solidFill>
                  <a:schemeClr val="bg1"/>
                </a:solidFill>
              </a:defRPr>
            </a:lvl5pPr>
          </a:lstStyle>
          <a:p>
            <a:pPr lvl="0"/>
            <a:r>
              <a:rPr lang="fr-CA" dirty="0"/>
              <a:t>Cliquez pour modifier les styles du texte du masque</a:t>
            </a:r>
          </a:p>
          <a:p>
            <a:pPr lvl="1"/>
            <a:r>
              <a:rPr lang="fr-CA" dirty="0"/>
              <a:t>Deuxième niveau</a:t>
            </a:r>
          </a:p>
          <a:p>
            <a:pPr lvl="2"/>
            <a:r>
              <a:rPr lang="fr-CA" dirty="0"/>
              <a:t>Troisième niveau</a:t>
            </a:r>
            <a:endParaRPr lang="fr-FR" dirty="0"/>
          </a:p>
        </p:txBody>
      </p:sp>
      <p:pic>
        <p:nvPicPr>
          <p:cNvPr id="2" name="Picture 1">
            <a:extLst>
              <a:ext uri="{FF2B5EF4-FFF2-40B4-BE49-F238E27FC236}">
                <a16:creationId xmlns:a16="http://schemas.microsoft.com/office/drawing/2014/main" id="{1AD59E89-B611-306D-C0C6-83C67A33C7E4}"/>
              </a:ext>
            </a:extLst>
          </p:cNvPr>
          <p:cNvPicPr>
            <a:picLocks noChangeAspect="1"/>
          </p:cNvPicPr>
          <p:nvPr userDrawn="1"/>
        </p:nvPicPr>
        <p:blipFill>
          <a:blip r:embed="rId2"/>
          <a:stretch>
            <a:fillRect/>
          </a:stretch>
        </p:blipFill>
        <p:spPr>
          <a:xfrm>
            <a:off x="11217731" y="5654176"/>
            <a:ext cx="1064802" cy="1064802"/>
          </a:xfrm>
          <a:prstGeom prst="rect">
            <a:avLst/>
          </a:prstGeom>
        </p:spPr>
      </p:pic>
    </p:spTree>
    <p:extLst>
      <p:ext uri="{BB962C8B-B14F-4D97-AF65-F5344CB8AC3E}">
        <p14:creationId xmlns:p14="http://schemas.microsoft.com/office/powerpoint/2010/main" val="2981990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b section image right">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3" name="Espace réservé pour une image  2">
            <a:extLst>
              <a:ext uri="{FF2B5EF4-FFF2-40B4-BE49-F238E27FC236}">
                <a16:creationId xmlns:a16="http://schemas.microsoft.com/office/drawing/2014/main" id="{A877E895-75D9-AD4F-B198-3DE31819C2F8}"/>
              </a:ext>
            </a:extLst>
          </p:cNvPr>
          <p:cNvSpPr>
            <a:spLocks noGrp="1"/>
          </p:cNvSpPr>
          <p:nvPr>
            <p:ph type="pic" sz="quarter" idx="13" hasCustomPrompt="1"/>
          </p:nvPr>
        </p:nvSpPr>
        <p:spPr>
          <a:xfrm>
            <a:off x="5623880" y="-31280"/>
            <a:ext cx="6590980" cy="6959136"/>
          </a:xfrm>
          <a:custGeom>
            <a:avLst/>
            <a:gdLst>
              <a:gd name="connsiteX0" fmla="*/ 0 w 6859587"/>
              <a:gd name="connsiteY0" fmla="*/ 0 h 6858000"/>
              <a:gd name="connsiteX1" fmla="*/ 6859587 w 6859587"/>
              <a:gd name="connsiteY1" fmla="*/ 0 h 6858000"/>
              <a:gd name="connsiteX2" fmla="*/ 6859587 w 6859587"/>
              <a:gd name="connsiteY2" fmla="*/ 6858000 h 6858000"/>
              <a:gd name="connsiteX3" fmla="*/ 0 w 6859587"/>
              <a:gd name="connsiteY3" fmla="*/ 6858000 h 6858000"/>
              <a:gd name="connsiteX4" fmla="*/ 0 w 6859587"/>
              <a:gd name="connsiteY4" fmla="*/ 0 h 6858000"/>
              <a:gd name="connsiteX0" fmla="*/ 1950244 w 6859587"/>
              <a:gd name="connsiteY0" fmla="*/ 0 h 6865144"/>
              <a:gd name="connsiteX1" fmla="*/ 6859587 w 6859587"/>
              <a:gd name="connsiteY1" fmla="*/ 7144 h 6865144"/>
              <a:gd name="connsiteX2" fmla="*/ 6859587 w 6859587"/>
              <a:gd name="connsiteY2" fmla="*/ 6865144 h 6865144"/>
              <a:gd name="connsiteX3" fmla="*/ 0 w 6859587"/>
              <a:gd name="connsiteY3" fmla="*/ 6865144 h 6865144"/>
              <a:gd name="connsiteX4" fmla="*/ 1950244 w 6859587"/>
              <a:gd name="connsiteY4" fmla="*/ 0 h 6865144"/>
              <a:gd name="connsiteX0" fmla="*/ 1628775 w 6538118"/>
              <a:gd name="connsiteY0" fmla="*/ 0 h 6865144"/>
              <a:gd name="connsiteX1" fmla="*/ 6538118 w 6538118"/>
              <a:gd name="connsiteY1" fmla="*/ 7144 h 6865144"/>
              <a:gd name="connsiteX2" fmla="*/ 6538118 w 6538118"/>
              <a:gd name="connsiteY2" fmla="*/ 6865144 h 6865144"/>
              <a:gd name="connsiteX3" fmla="*/ 0 w 6538118"/>
              <a:gd name="connsiteY3" fmla="*/ 6865144 h 6865144"/>
              <a:gd name="connsiteX4" fmla="*/ 1628775 w 6538118"/>
              <a:gd name="connsiteY4" fmla="*/ 0 h 6865144"/>
              <a:gd name="connsiteX0" fmla="*/ 1635919 w 6545262"/>
              <a:gd name="connsiteY0" fmla="*/ 0 h 6865144"/>
              <a:gd name="connsiteX1" fmla="*/ 6545262 w 6545262"/>
              <a:gd name="connsiteY1" fmla="*/ 7144 h 6865144"/>
              <a:gd name="connsiteX2" fmla="*/ 6545262 w 6545262"/>
              <a:gd name="connsiteY2" fmla="*/ 6865144 h 6865144"/>
              <a:gd name="connsiteX3" fmla="*/ 0 w 6545262"/>
              <a:gd name="connsiteY3" fmla="*/ 6858001 h 6865144"/>
              <a:gd name="connsiteX4" fmla="*/ 1635919 w 6545262"/>
              <a:gd name="connsiteY4" fmla="*/ 0 h 6865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45262" h="6865144">
                <a:moveTo>
                  <a:pt x="1635919" y="0"/>
                </a:moveTo>
                <a:lnTo>
                  <a:pt x="6545262" y="7144"/>
                </a:lnTo>
                <a:lnTo>
                  <a:pt x="6545262" y="6865144"/>
                </a:lnTo>
                <a:lnTo>
                  <a:pt x="0" y="6858001"/>
                </a:lnTo>
                <a:lnTo>
                  <a:pt x="1635919" y="0"/>
                </a:lnTo>
                <a:close/>
              </a:path>
            </a:pathLst>
          </a:custGeom>
          <a:pattFill prst="pct5">
            <a:fgClr>
              <a:schemeClr val="tx2"/>
            </a:fgClr>
            <a:bgClr>
              <a:schemeClr val="bg1"/>
            </a:bgClr>
          </a:pattFill>
        </p:spPr>
        <p:txBody>
          <a:bodyPr anchor="ctr" anchorCtr="1"/>
          <a:lstStyle>
            <a:lvl1pPr marL="0" indent="0">
              <a:buFontTx/>
              <a:buNone/>
              <a:defRPr/>
            </a:lvl1pPr>
          </a:lstStyle>
          <a:p>
            <a:r>
              <a:rPr lang="fr-FR" dirty="0"/>
              <a:t> </a:t>
            </a:r>
          </a:p>
        </p:txBody>
      </p:sp>
      <p:sp>
        <p:nvSpPr>
          <p:cNvPr id="4" name="Rectangle 3">
            <a:extLst>
              <a:ext uri="{FF2B5EF4-FFF2-40B4-BE49-F238E27FC236}">
                <a16:creationId xmlns:a16="http://schemas.microsoft.com/office/drawing/2014/main" id="{E9B8F8D2-7122-734B-AB0C-38959B5231E5}"/>
              </a:ext>
            </a:extLst>
          </p:cNvPr>
          <p:cNvSpPr/>
          <p:nvPr userDrawn="1"/>
        </p:nvSpPr>
        <p:spPr>
          <a:xfrm>
            <a:off x="-688" y="-17679"/>
            <a:ext cx="7281756" cy="6882824"/>
          </a:xfrm>
          <a:custGeom>
            <a:avLst/>
            <a:gdLst>
              <a:gd name="connsiteX0" fmla="*/ 0 w 6545261"/>
              <a:gd name="connsiteY0" fmla="*/ 0 h 6882823"/>
              <a:gd name="connsiteX1" fmla="*/ 6545261 w 6545261"/>
              <a:gd name="connsiteY1" fmla="*/ 0 h 6882823"/>
              <a:gd name="connsiteX2" fmla="*/ 6545261 w 6545261"/>
              <a:gd name="connsiteY2" fmla="*/ 6882823 h 6882823"/>
              <a:gd name="connsiteX3" fmla="*/ 0 w 6545261"/>
              <a:gd name="connsiteY3" fmla="*/ 6882823 h 6882823"/>
              <a:gd name="connsiteX4" fmla="*/ 0 w 6545261"/>
              <a:gd name="connsiteY4" fmla="*/ 0 h 6882823"/>
              <a:gd name="connsiteX0" fmla="*/ 0 w 7338218"/>
              <a:gd name="connsiteY0" fmla="*/ 21432 h 6904255"/>
              <a:gd name="connsiteX1" fmla="*/ 7338218 w 7338218"/>
              <a:gd name="connsiteY1" fmla="*/ 0 h 6904255"/>
              <a:gd name="connsiteX2" fmla="*/ 6545261 w 7338218"/>
              <a:gd name="connsiteY2" fmla="*/ 6904255 h 6904255"/>
              <a:gd name="connsiteX3" fmla="*/ 0 w 7338218"/>
              <a:gd name="connsiteY3" fmla="*/ 6904255 h 6904255"/>
              <a:gd name="connsiteX4" fmla="*/ 0 w 7338218"/>
              <a:gd name="connsiteY4" fmla="*/ 21432 h 6904255"/>
              <a:gd name="connsiteX0" fmla="*/ 0 w 7338218"/>
              <a:gd name="connsiteY0" fmla="*/ 21432 h 6904255"/>
              <a:gd name="connsiteX1" fmla="*/ 7338218 w 7338218"/>
              <a:gd name="connsiteY1" fmla="*/ 0 h 6904255"/>
              <a:gd name="connsiteX2" fmla="*/ 5630861 w 7338218"/>
              <a:gd name="connsiteY2" fmla="*/ 6882824 h 6904255"/>
              <a:gd name="connsiteX3" fmla="*/ 0 w 7338218"/>
              <a:gd name="connsiteY3" fmla="*/ 6904255 h 6904255"/>
              <a:gd name="connsiteX4" fmla="*/ 0 w 7338218"/>
              <a:gd name="connsiteY4" fmla="*/ 21432 h 6904255"/>
              <a:gd name="connsiteX0" fmla="*/ 0 w 7338218"/>
              <a:gd name="connsiteY0" fmla="*/ 21432 h 6904255"/>
              <a:gd name="connsiteX1" fmla="*/ 7338218 w 7338218"/>
              <a:gd name="connsiteY1" fmla="*/ 0 h 6904255"/>
              <a:gd name="connsiteX2" fmla="*/ 5716586 w 7338218"/>
              <a:gd name="connsiteY2" fmla="*/ 6889968 h 6904255"/>
              <a:gd name="connsiteX3" fmla="*/ 0 w 7338218"/>
              <a:gd name="connsiteY3" fmla="*/ 6904255 h 6904255"/>
              <a:gd name="connsiteX4" fmla="*/ 0 w 7338218"/>
              <a:gd name="connsiteY4" fmla="*/ 21432 h 6904255"/>
              <a:gd name="connsiteX0" fmla="*/ 0 w 7345362"/>
              <a:gd name="connsiteY0" fmla="*/ 0 h 6925685"/>
              <a:gd name="connsiteX1" fmla="*/ 7345362 w 7345362"/>
              <a:gd name="connsiteY1" fmla="*/ 21430 h 6925685"/>
              <a:gd name="connsiteX2" fmla="*/ 5723730 w 7345362"/>
              <a:gd name="connsiteY2" fmla="*/ 6911398 h 6925685"/>
              <a:gd name="connsiteX3" fmla="*/ 7144 w 7345362"/>
              <a:gd name="connsiteY3" fmla="*/ 6925685 h 6925685"/>
              <a:gd name="connsiteX4" fmla="*/ 0 w 7345362"/>
              <a:gd name="connsiteY4" fmla="*/ 0 h 6925685"/>
              <a:gd name="connsiteX0" fmla="*/ 688 w 7338906"/>
              <a:gd name="connsiteY0" fmla="*/ 28576 h 6904255"/>
              <a:gd name="connsiteX1" fmla="*/ 7338906 w 7338906"/>
              <a:gd name="connsiteY1" fmla="*/ 0 h 6904255"/>
              <a:gd name="connsiteX2" fmla="*/ 5717274 w 7338906"/>
              <a:gd name="connsiteY2" fmla="*/ 6889968 h 6904255"/>
              <a:gd name="connsiteX3" fmla="*/ 688 w 7338906"/>
              <a:gd name="connsiteY3" fmla="*/ 6904255 h 6904255"/>
              <a:gd name="connsiteX4" fmla="*/ 688 w 7338906"/>
              <a:gd name="connsiteY4" fmla="*/ 28576 h 6904255"/>
              <a:gd name="connsiteX0" fmla="*/ 688 w 7338906"/>
              <a:gd name="connsiteY0" fmla="*/ 28576 h 6911399"/>
              <a:gd name="connsiteX1" fmla="*/ 7338906 w 7338906"/>
              <a:gd name="connsiteY1" fmla="*/ 0 h 6911399"/>
              <a:gd name="connsiteX2" fmla="*/ 5660124 w 7338906"/>
              <a:gd name="connsiteY2" fmla="*/ 6911399 h 6911399"/>
              <a:gd name="connsiteX3" fmla="*/ 688 w 7338906"/>
              <a:gd name="connsiteY3" fmla="*/ 6904255 h 6911399"/>
              <a:gd name="connsiteX4" fmla="*/ 688 w 7338906"/>
              <a:gd name="connsiteY4" fmla="*/ 28576 h 6911399"/>
              <a:gd name="connsiteX0" fmla="*/ 688 w 7338906"/>
              <a:gd name="connsiteY0" fmla="*/ 28576 h 6904256"/>
              <a:gd name="connsiteX1" fmla="*/ 7338906 w 7338906"/>
              <a:gd name="connsiteY1" fmla="*/ 0 h 6904256"/>
              <a:gd name="connsiteX2" fmla="*/ 5402949 w 7338906"/>
              <a:gd name="connsiteY2" fmla="*/ 6904256 h 6904256"/>
              <a:gd name="connsiteX3" fmla="*/ 688 w 7338906"/>
              <a:gd name="connsiteY3" fmla="*/ 6904255 h 6904256"/>
              <a:gd name="connsiteX4" fmla="*/ 688 w 7338906"/>
              <a:gd name="connsiteY4" fmla="*/ 28576 h 6904256"/>
              <a:gd name="connsiteX0" fmla="*/ 688 w 7338906"/>
              <a:gd name="connsiteY0" fmla="*/ 28576 h 6911400"/>
              <a:gd name="connsiteX1" fmla="*/ 7338906 w 7338906"/>
              <a:gd name="connsiteY1" fmla="*/ 0 h 6911400"/>
              <a:gd name="connsiteX2" fmla="*/ 5645836 w 7338906"/>
              <a:gd name="connsiteY2" fmla="*/ 6911400 h 6911400"/>
              <a:gd name="connsiteX3" fmla="*/ 688 w 7338906"/>
              <a:gd name="connsiteY3" fmla="*/ 6904255 h 6911400"/>
              <a:gd name="connsiteX4" fmla="*/ 688 w 7338906"/>
              <a:gd name="connsiteY4" fmla="*/ 28576 h 6911400"/>
              <a:gd name="connsiteX0" fmla="*/ 688 w 6831699"/>
              <a:gd name="connsiteY0" fmla="*/ 0 h 6882824"/>
              <a:gd name="connsiteX1" fmla="*/ 6831699 w 6831699"/>
              <a:gd name="connsiteY1" fmla="*/ 157162 h 6882824"/>
              <a:gd name="connsiteX2" fmla="*/ 5645836 w 6831699"/>
              <a:gd name="connsiteY2" fmla="*/ 6882824 h 6882824"/>
              <a:gd name="connsiteX3" fmla="*/ 688 w 6831699"/>
              <a:gd name="connsiteY3" fmla="*/ 6875679 h 6882824"/>
              <a:gd name="connsiteX4" fmla="*/ 688 w 6831699"/>
              <a:gd name="connsiteY4" fmla="*/ 0 h 6882824"/>
              <a:gd name="connsiteX0" fmla="*/ 688 w 7281756"/>
              <a:gd name="connsiteY0" fmla="*/ 0 h 6882824"/>
              <a:gd name="connsiteX1" fmla="*/ 7281756 w 7281756"/>
              <a:gd name="connsiteY1" fmla="*/ 7143 h 6882824"/>
              <a:gd name="connsiteX2" fmla="*/ 5645836 w 7281756"/>
              <a:gd name="connsiteY2" fmla="*/ 6882824 h 6882824"/>
              <a:gd name="connsiteX3" fmla="*/ 688 w 7281756"/>
              <a:gd name="connsiteY3" fmla="*/ 6875679 h 6882824"/>
              <a:gd name="connsiteX4" fmla="*/ 688 w 7281756"/>
              <a:gd name="connsiteY4" fmla="*/ 0 h 6882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756" h="6882824">
                <a:moveTo>
                  <a:pt x="688" y="0"/>
                </a:moveTo>
                <a:lnTo>
                  <a:pt x="7281756" y="7143"/>
                </a:lnTo>
                <a:lnTo>
                  <a:pt x="5645836" y="6882824"/>
                </a:lnTo>
                <a:lnTo>
                  <a:pt x="688" y="6875679"/>
                </a:lnTo>
                <a:cubicBezTo>
                  <a:pt x="-1693" y="4567117"/>
                  <a:pt x="3069" y="2308562"/>
                  <a:pt x="688" y="0"/>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Rectangle 13">
            <a:extLst>
              <a:ext uri="{FF2B5EF4-FFF2-40B4-BE49-F238E27FC236}">
                <a16:creationId xmlns:a16="http://schemas.microsoft.com/office/drawing/2014/main" id="{1FC33BB8-8F3E-9140-9798-A1B5B61FE18B}"/>
              </a:ext>
            </a:extLst>
          </p:cNvPr>
          <p:cNvSpPr/>
          <p:nvPr userDrawn="1"/>
        </p:nvSpPr>
        <p:spPr>
          <a:xfrm rot="5400000" flipV="1">
            <a:off x="-332736" y="958526"/>
            <a:ext cx="2515227" cy="45719"/>
          </a:xfrm>
          <a:prstGeom prst="rect">
            <a:avLst/>
          </a:prstGeom>
          <a:solidFill>
            <a:srgbClr val="E2B8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Espace réservé du texte 17">
            <a:extLst>
              <a:ext uri="{FF2B5EF4-FFF2-40B4-BE49-F238E27FC236}">
                <a16:creationId xmlns:a16="http://schemas.microsoft.com/office/drawing/2014/main" id="{D59BC90A-9326-2148-828A-D6A560DCDE64}"/>
              </a:ext>
            </a:extLst>
          </p:cNvPr>
          <p:cNvSpPr>
            <a:spLocks noGrp="1"/>
          </p:cNvSpPr>
          <p:nvPr>
            <p:ph type="body" sz="quarter" idx="10"/>
          </p:nvPr>
        </p:nvSpPr>
        <p:spPr>
          <a:xfrm>
            <a:off x="769816" y="2369725"/>
            <a:ext cx="5464078" cy="1058863"/>
          </a:xfrm>
        </p:spPr>
        <p:txBody>
          <a:bodyPr anchor="b" anchorCtr="0">
            <a:noAutofit/>
          </a:bodyPr>
          <a:lstStyle>
            <a:lvl1pPr marL="0" indent="0">
              <a:buFontTx/>
              <a:buNone/>
              <a:defRPr sz="4000" b="1">
                <a:solidFill>
                  <a:schemeClr val="bg1"/>
                </a:solidFill>
              </a:defRPr>
            </a:lvl1pPr>
            <a:lvl2pPr marL="457200" indent="0">
              <a:buFontTx/>
              <a:buNone/>
              <a:defRPr sz="4000">
                <a:solidFill>
                  <a:schemeClr val="bg1"/>
                </a:solidFill>
              </a:defRPr>
            </a:lvl2pPr>
            <a:lvl3pPr marL="914400" indent="0">
              <a:buFontTx/>
              <a:buNone/>
              <a:defRPr sz="4000">
                <a:solidFill>
                  <a:schemeClr val="bg1"/>
                </a:solidFill>
              </a:defRPr>
            </a:lvl3pPr>
            <a:lvl4pPr marL="1371600" indent="0">
              <a:buFontTx/>
              <a:buNone/>
              <a:defRPr sz="4000">
                <a:solidFill>
                  <a:schemeClr val="bg1"/>
                </a:solidFill>
              </a:defRPr>
            </a:lvl4pPr>
            <a:lvl5pPr marL="1828800" indent="0">
              <a:buFontTx/>
              <a:buNone/>
              <a:defRPr sz="4000">
                <a:solidFill>
                  <a:schemeClr val="bg1"/>
                </a:solidFill>
              </a:defRPr>
            </a:lvl5pPr>
          </a:lstStyle>
          <a:p>
            <a:pPr lvl="0"/>
            <a:r>
              <a:rPr lang="fr-CA" dirty="0"/>
              <a:t>Cliquez pour modifier</a:t>
            </a:r>
            <a:endParaRPr lang="fr-FR" dirty="0"/>
          </a:p>
        </p:txBody>
      </p:sp>
      <p:sp>
        <p:nvSpPr>
          <p:cNvPr id="19" name="Espace réservé du texte 17">
            <a:extLst>
              <a:ext uri="{FF2B5EF4-FFF2-40B4-BE49-F238E27FC236}">
                <a16:creationId xmlns:a16="http://schemas.microsoft.com/office/drawing/2014/main" id="{652A4076-B5FE-334D-8234-7347F8ABA86B}"/>
              </a:ext>
            </a:extLst>
          </p:cNvPr>
          <p:cNvSpPr>
            <a:spLocks noGrp="1"/>
          </p:cNvSpPr>
          <p:nvPr>
            <p:ph type="body" sz="quarter" idx="11"/>
          </p:nvPr>
        </p:nvSpPr>
        <p:spPr>
          <a:xfrm>
            <a:off x="769816" y="3514198"/>
            <a:ext cx="5193982" cy="2071354"/>
          </a:xfrm>
        </p:spPr>
        <p:txBody>
          <a:bodyPr>
            <a:noAutofit/>
          </a:bodyPr>
          <a:lstStyle>
            <a:lvl1pPr marL="0" indent="0">
              <a:buFontTx/>
              <a:buNone/>
              <a:defRPr sz="2000">
                <a:solidFill>
                  <a:srgbClr val="E3B832"/>
                </a:solidFill>
              </a:defRPr>
            </a:lvl1pPr>
            <a:lvl2pPr marL="457200" indent="0">
              <a:buFontTx/>
              <a:buNone/>
              <a:defRPr sz="4000">
                <a:solidFill>
                  <a:schemeClr val="bg1"/>
                </a:solidFill>
              </a:defRPr>
            </a:lvl2pPr>
            <a:lvl3pPr marL="914400" indent="0">
              <a:buFontTx/>
              <a:buNone/>
              <a:defRPr sz="4000">
                <a:solidFill>
                  <a:schemeClr val="bg1"/>
                </a:solidFill>
              </a:defRPr>
            </a:lvl3pPr>
            <a:lvl4pPr marL="1371600" indent="0">
              <a:buFontTx/>
              <a:buNone/>
              <a:defRPr sz="4000">
                <a:solidFill>
                  <a:schemeClr val="bg1"/>
                </a:solidFill>
              </a:defRPr>
            </a:lvl4pPr>
            <a:lvl5pPr marL="1828800" indent="0">
              <a:buFontTx/>
              <a:buNone/>
              <a:defRPr sz="4000">
                <a:solidFill>
                  <a:schemeClr val="bg1"/>
                </a:solidFill>
              </a:defRPr>
            </a:lvl5pPr>
          </a:lstStyle>
          <a:p>
            <a:pPr lvl="0"/>
            <a:r>
              <a:rPr lang="fr-CA" dirty="0"/>
              <a:t>Cliquez pour modifier</a:t>
            </a:r>
            <a:endParaRPr lang="fr-FR" dirty="0"/>
          </a:p>
        </p:txBody>
      </p:sp>
      <p:pic>
        <p:nvPicPr>
          <p:cNvPr id="2" name="Picture 1">
            <a:extLst>
              <a:ext uri="{FF2B5EF4-FFF2-40B4-BE49-F238E27FC236}">
                <a16:creationId xmlns:a16="http://schemas.microsoft.com/office/drawing/2014/main" id="{3C57DEAE-4A75-226B-0460-03AB8AB3F3BF}"/>
              </a:ext>
            </a:extLst>
          </p:cNvPr>
          <p:cNvPicPr>
            <a:picLocks noChangeAspect="1"/>
          </p:cNvPicPr>
          <p:nvPr userDrawn="1"/>
        </p:nvPicPr>
        <p:blipFill>
          <a:blip r:embed="rId2"/>
          <a:stretch>
            <a:fillRect/>
          </a:stretch>
        </p:blipFill>
        <p:spPr>
          <a:xfrm>
            <a:off x="11387298" y="5734800"/>
            <a:ext cx="744718" cy="935875"/>
          </a:xfrm>
          <a:prstGeom prst="rect">
            <a:avLst/>
          </a:prstGeom>
        </p:spPr>
      </p:pic>
    </p:spTree>
    <p:extLst>
      <p:ext uri="{BB962C8B-B14F-4D97-AF65-F5344CB8AC3E}">
        <p14:creationId xmlns:p14="http://schemas.microsoft.com/office/powerpoint/2010/main" val="9006060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4E4DC5E2-9E5A-3A49-986D-225C2ED21B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CA" dirty="0"/>
              <a:t>Modifier le style du titre</a:t>
            </a:r>
            <a:endParaRPr lang="fr-FR" dirty="0"/>
          </a:p>
        </p:txBody>
      </p:sp>
      <p:sp>
        <p:nvSpPr>
          <p:cNvPr id="3" name="Espace réservé du texte 2">
            <a:extLst>
              <a:ext uri="{FF2B5EF4-FFF2-40B4-BE49-F238E27FC236}">
                <a16:creationId xmlns:a16="http://schemas.microsoft.com/office/drawing/2014/main" id="{1A2B3AF9-6CFF-874E-B384-F6B49F0030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CA" dirty="0"/>
              <a:t>Cliquez pour modifier les styles du texte du masque</a:t>
            </a:r>
          </a:p>
          <a:p>
            <a:pPr lvl="1"/>
            <a:r>
              <a:rPr lang="fr-CA" dirty="0"/>
              <a:t>Deuxième niveau</a:t>
            </a:r>
          </a:p>
          <a:p>
            <a:pPr lvl="2"/>
            <a:r>
              <a:rPr lang="fr-CA" dirty="0"/>
              <a:t>Troisième niveau</a:t>
            </a:r>
          </a:p>
          <a:p>
            <a:pPr lvl="3"/>
            <a:r>
              <a:rPr lang="fr-CA" dirty="0"/>
              <a:t>Quatrième niveau</a:t>
            </a:r>
          </a:p>
          <a:p>
            <a:pPr lvl="4"/>
            <a:r>
              <a:rPr lang="fr-CA" dirty="0"/>
              <a:t>Cinquième niveau</a:t>
            </a:r>
            <a:endParaRPr lang="fr-FR" dirty="0"/>
          </a:p>
        </p:txBody>
      </p:sp>
      <p:sp>
        <p:nvSpPr>
          <p:cNvPr id="4" name="Espace réservé de la date 3">
            <a:extLst>
              <a:ext uri="{FF2B5EF4-FFF2-40B4-BE49-F238E27FC236}">
                <a16:creationId xmlns:a16="http://schemas.microsoft.com/office/drawing/2014/main" id="{9BEA0F10-0C14-024E-B105-FA26A0C078F0}"/>
              </a:ext>
            </a:extLst>
          </p:cNvPr>
          <p:cNvSpPr>
            <a:spLocks noGrp="1"/>
          </p:cNvSpPr>
          <p:nvPr>
            <p:ph type="dt" sz="half" idx="2"/>
          </p:nvPr>
        </p:nvSpPr>
        <p:spPr>
          <a:xfrm>
            <a:off x="261151" y="6492875"/>
            <a:ext cx="2743200" cy="228600"/>
          </a:xfrm>
          <a:prstGeom prst="rect">
            <a:avLst/>
          </a:prstGeom>
        </p:spPr>
        <p:txBody>
          <a:bodyPr vert="horz" lIns="91440" tIns="45720" rIns="91440" bIns="45720" rtlCol="0" anchor="ctr"/>
          <a:lstStyle>
            <a:lvl1pPr algn="l">
              <a:defRPr sz="1000">
                <a:solidFill>
                  <a:schemeClr val="tx1">
                    <a:tint val="75000"/>
                  </a:schemeClr>
                </a:solidFill>
                <a:latin typeface="Arial" panose="020B0604020202020204" pitchFamily="34" charset="0"/>
                <a:cs typeface="Arial" panose="020B0604020202020204" pitchFamily="34" charset="0"/>
              </a:defRPr>
            </a:lvl1pPr>
          </a:lstStyle>
          <a:p>
            <a:fld id="{23FA6582-28EF-3F4D-B244-53D22ADF76A6}" type="datetimeFigureOut">
              <a:rPr lang="fr-FR" smtClean="0"/>
              <a:pPr/>
              <a:t>02/09/2023</a:t>
            </a:fld>
            <a:endParaRPr lang="fr-FR" dirty="0"/>
          </a:p>
        </p:txBody>
      </p:sp>
      <p:sp>
        <p:nvSpPr>
          <p:cNvPr id="5" name="Espace réservé du pied de page 4">
            <a:extLst>
              <a:ext uri="{FF2B5EF4-FFF2-40B4-BE49-F238E27FC236}">
                <a16:creationId xmlns:a16="http://schemas.microsoft.com/office/drawing/2014/main" id="{3BEB62D7-8FEB-FB4A-A567-347F655B8CD8}"/>
              </a:ext>
            </a:extLst>
          </p:cNvPr>
          <p:cNvSpPr>
            <a:spLocks noGrp="1"/>
          </p:cNvSpPr>
          <p:nvPr>
            <p:ph type="ftr" sz="quarter" idx="3"/>
          </p:nvPr>
        </p:nvSpPr>
        <p:spPr>
          <a:xfrm>
            <a:off x="4038600" y="6492875"/>
            <a:ext cx="4114800" cy="228600"/>
          </a:xfrm>
          <a:prstGeom prst="rect">
            <a:avLst/>
          </a:prstGeom>
        </p:spPr>
        <p:txBody>
          <a:bodyPr vert="horz" lIns="91440" tIns="45720" rIns="91440" bIns="45720" rtlCol="0" anchor="ctr"/>
          <a:lstStyle>
            <a:lvl1pPr algn="ctr">
              <a:defRPr sz="1000">
                <a:solidFill>
                  <a:schemeClr val="tx1">
                    <a:tint val="75000"/>
                  </a:schemeClr>
                </a:solidFill>
                <a:latin typeface="Arial" panose="020B0604020202020204" pitchFamily="34" charset="0"/>
                <a:cs typeface="Arial" panose="020B0604020202020204" pitchFamily="34" charset="0"/>
              </a:defRPr>
            </a:lvl1pPr>
          </a:lstStyle>
          <a:p>
            <a:endParaRPr lang="fr-FR"/>
          </a:p>
        </p:txBody>
      </p:sp>
      <p:sp>
        <p:nvSpPr>
          <p:cNvPr id="6" name="Espace réservé du numéro de diapositive 5">
            <a:extLst>
              <a:ext uri="{FF2B5EF4-FFF2-40B4-BE49-F238E27FC236}">
                <a16:creationId xmlns:a16="http://schemas.microsoft.com/office/drawing/2014/main" id="{10083326-48DA-9844-9B87-834F55A803E2}"/>
              </a:ext>
            </a:extLst>
          </p:cNvPr>
          <p:cNvSpPr>
            <a:spLocks noGrp="1"/>
          </p:cNvSpPr>
          <p:nvPr>
            <p:ph type="sldNum" sz="quarter" idx="4"/>
          </p:nvPr>
        </p:nvSpPr>
        <p:spPr>
          <a:xfrm>
            <a:off x="9303058" y="6492875"/>
            <a:ext cx="2743200" cy="228600"/>
          </a:xfrm>
          <a:prstGeom prst="rect">
            <a:avLst/>
          </a:prstGeom>
        </p:spPr>
        <p:txBody>
          <a:bodyPr vert="horz" lIns="91440" tIns="45720" rIns="91440" bIns="45720" rtlCol="0" anchor="ctr"/>
          <a:lstStyle>
            <a:lvl1pPr algn="r">
              <a:defRPr sz="1000">
                <a:solidFill>
                  <a:schemeClr val="tx1">
                    <a:tint val="75000"/>
                  </a:schemeClr>
                </a:solidFill>
                <a:latin typeface="Arial" panose="020B0604020202020204" pitchFamily="34" charset="0"/>
                <a:cs typeface="Arial" panose="020B0604020202020204" pitchFamily="34" charset="0"/>
              </a:defRPr>
            </a:lvl1pPr>
          </a:lstStyle>
          <a:p>
            <a:fld id="{CC111950-4914-DC4F-8A35-B633E235C758}" type="slidenum">
              <a:rPr lang="fr-FR" smtClean="0"/>
              <a:pPr/>
              <a:t>‹N°›</a:t>
            </a:fld>
            <a:endParaRPr lang="fr-FR"/>
          </a:p>
        </p:txBody>
      </p:sp>
    </p:spTree>
    <p:extLst>
      <p:ext uri="{BB962C8B-B14F-4D97-AF65-F5344CB8AC3E}">
        <p14:creationId xmlns:p14="http://schemas.microsoft.com/office/powerpoint/2010/main" val="29423351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60" r:id="rId5"/>
    <p:sldLayoutId id="2147483653" r:id="rId6"/>
    <p:sldLayoutId id="2147483656" r:id="rId7"/>
    <p:sldLayoutId id="2147483662" r:id="rId8"/>
    <p:sldLayoutId id="2147483661" r:id="rId9"/>
    <p:sldLayoutId id="2147483654" r:id="rId10"/>
  </p:sldLayoutIdLst>
  <p:txStyles>
    <p:titleStyle>
      <a:lvl1pPr algn="l" defTabSz="914400" rtl="0" eaLnBrk="1" latinLnBrk="0" hangingPunct="1">
        <a:lnSpc>
          <a:spcPct val="90000"/>
        </a:lnSpc>
        <a:spcBef>
          <a:spcPct val="0"/>
        </a:spcBef>
        <a:buNone/>
        <a:defRPr sz="44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Clr>
          <a:schemeClr val="tx2"/>
        </a:buClr>
        <a:buFont typeface="Arial" panose="020B0604020202020204" pitchFamily="34" charset="0"/>
        <a:buChar char="•"/>
        <a:defRPr sz="2800" kern="1200">
          <a:solidFill>
            <a:schemeClr val="tx2"/>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tx2"/>
        </a:buClr>
        <a:buFont typeface="Arial" panose="020B0604020202020204" pitchFamily="34" charset="0"/>
        <a:buChar char="•"/>
        <a:defRPr sz="2400" kern="1200">
          <a:solidFill>
            <a:schemeClr val="tx2"/>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Clr>
          <a:schemeClr val="tx2"/>
        </a:buClr>
        <a:buFont typeface="Arial" panose="020B0604020202020204" pitchFamily="34" charset="0"/>
        <a:buChar char="•"/>
        <a:defRPr sz="2000" kern="1200">
          <a:solidFill>
            <a:schemeClr val="tx2"/>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Clr>
          <a:schemeClr val="tx2"/>
        </a:buClr>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Clr>
          <a:schemeClr val="tx2"/>
        </a:buClr>
        <a:buFont typeface="Arial" panose="020B0604020202020204" pitchFamily="34" charset="0"/>
        <a:buChar char="•"/>
        <a:defRPr sz="1800" kern="1200">
          <a:solidFill>
            <a:schemeClr val="tx2"/>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Sous-titre 16">
            <a:extLst>
              <a:ext uri="{FF2B5EF4-FFF2-40B4-BE49-F238E27FC236}">
                <a16:creationId xmlns:a16="http://schemas.microsoft.com/office/drawing/2014/main" id="{0DFB7131-C320-2648-BAEE-55142311AB19}"/>
              </a:ext>
            </a:extLst>
          </p:cNvPr>
          <p:cNvSpPr>
            <a:spLocks noGrp="1"/>
          </p:cNvSpPr>
          <p:nvPr>
            <p:ph type="subTitle" idx="1"/>
          </p:nvPr>
        </p:nvSpPr>
        <p:spPr>
          <a:xfrm>
            <a:off x="214605" y="2584580"/>
            <a:ext cx="7035282" cy="3163711"/>
          </a:xfrm>
        </p:spPr>
        <p:txBody>
          <a:bodyPr>
            <a:normAutofit/>
          </a:bodyPr>
          <a:lstStyle/>
          <a:p>
            <a:pPr algn="ctr"/>
            <a:r>
              <a:rPr lang="fr-FR" sz="2600" b="1" dirty="0"/>
              <a:t>REGIONAL SAFETY AND TECHNICAL</a:t>
            </a:r>
          </a:p>
          <a:p>
            <a:pPr algn="ctr"/>
            <a:r>
              <a:rPr lang="fr-FR" sz="2600" b="1" dirty="0"/>
              <a:t>COMMITTEE e-MEETING</a:t>
            </a:r>
          </a:p>
          <a:p>
            <a:pPr algn="ctr"/>
            <a:endParaRPr lang="fr-FR" b="1" dirty="0"/>
          </a:p>
          <a:p>
            <a:pPr algn="ctr"/>
            <a:r>
              <a:rPr lang="fr-FR" sz="2400" b="1" dirty="0"/>
              <a:t>MISE EN ŒUVRE DU GRF A AIBD</a:t>
            </a:r>
          </a:p>
        </p:txBody>
      </p:sp>
    </p:spTree>
    <p:extLst>
      <p:ext uri="{BB962C8B-B14F-4D97-AF65-F5344CB8AC3E}">
        <p14:creationId xmlns:p14="http://schemas.microsoft.com/office/powerpoint/2010/main" val="460161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1354217"/>
          </a:xfrm>
          <a:prstGeom prst="rect">
            <a:avLst/>
          </a:prstGeom>
          <a:noFill/>
        </p:spPr>
        <p:txBody>
          <a:bodyPr wrap="square" rtlCol="0">
            <a:spAutoFit/>
          </a:bodyPr>
          <a:lstStyle/>
          <a:p>
            <a:r>
              <a:rPr lang="fr-FR" sz="5400" dirty="0">
                <a:solidFill>
                  <a:srgbClr val="FFC000"/>
                </a:solidFill>
                <a:latin typeface="Arial Narrow" panose="020B0606020202030204" pitchFamily="34" charset="0"/>
              </a:rPr>
              <a:t>Préparatifs pour l’inspection </a:t>
            </a:r>
          </a:p>
          <a:p>
            <a:endParaRPr lang="fr-FR" sz="2800" dirty="0">
              <a:solidFill>
                <a:srgbClr val="FFC000"/>
              </a:solidFill>
              <a:latin typeface="Arial Narrow" panose="020B0606020202030204" pitchFamily="34" charset="0"/>
            </a:endParaRPr>
          </a:p>
        </p:txBody>
      </p:sp>
      <p:sp>
        <p:nvSpPr>
          <p:cNvPr id="6" name="ZoneTexte 5">
            <a:extLst>
              <a:ext uri="{FF2B5EF4-FFF2-40B4-BE49-F238E27FC236}">
                <a16:creationId xmlns:a16="http://schemas.microsoft.com/office/drawing/2014/main" id="{530152CE-2635-B7F0-27B8-D329EEE62625}"/>
              </a:ext>
            </a:extLst>
          </p:cNvPr>
          <p:cNvSpPr txBox="1"/>
          <p:nvPr/>
        </p:nvSpPr>
        <p:spPr>
          <a:xfrm>
            <a:off x="775856" y="1888897"/>
            <a:ext cx="10510980" cy="646331"/>
          </a:xfrm>
          <a:prstGeom prst="rect">
            <a:avLst/>
          </a:prstGeom>
          <a:noFill/>
        </p:spPr>
        <p:txBody>
          <a:bodyPr wrap="square">
            <a:spAutoFit/>
          </a:bodyPr>
          <a:lstStyle/>
          <a:p>
            <a:r>
              <a:rPr lang="fr-SN" sz="3600" dirty="0">
                <a:latin typeface="Arial Narrow" panose="020B0606020202030204" pitchFamily="34" charset="0"/>
              </a:rPr>
              <a:t>Consulter les derniers comptes rendus de mesure CFL</a:t>
            </a:r>
          </a:p>
        </p:txBody>
      </p:sp>
      <p:pic>
        <p:nvPicPr>
          <p:cNvPr id="4" name="Image 3">
            <a:extLst>
              <a:ext uri="{FF2B5EF4-FFF2-40B4-BE49-F238E27FC236}">
                <a16:creationId xmlns:a16="http://schemas.microsoft.com/office/drawing/2014/main" id="{74FF2B10-5744-EAD2-CB62-311CBC759300}"/>
              </a:ext>
            </a:extLst>
          </p:cNvPr>
          <p:cNvPicPr>
            <a:picLocks noChangeAspect="1"/>
          </p:cNvPicPr>
          <p:nvPr/>
        </p:nvPicPr>
        <p:blipFill>
          <a:blip r:embed="rId2"/>
          <a:stretch>
            <a:fillRect/>
          </a:stretch>
        </p:blipFill>
        <p:spPr>
          <a:xfrm>
            <a:off x="0" y="2535228"/>
            <a:ext cx="5828145" cy="4286250"/>
          </a:xfrm>
          <a:prstGeom prst="rect">
            <a:avLst/>
          </a:prstGeom>
        </p:spPr>
      </p:pic>
      <p:pic>
        <p:nvPicPr>
          <p:cNvPr id="9" name="Image 8">
            <a:extLst>
              <a:ext uri="{FF2B5EF4-FFF2-40B4-BE49-F238E27FC236}">
                <a16:creationId xmlns:a16="http://schemas.microsoft.com/office/drawing/2014/main" id="{468B8739-33BA-B112-5CF4-1E80BEACBB40}"/>
              </a:ext>
            </a:extLst>
          </p:cNvPr>
          <p:cNvPicPr>
            <a:picLocks noChangeAspect="1"/>
          </p:cNvPicPr>
          <p:nvPr/>
        </p:nvPicPr>
        <p:blipFill>
          <a:blip r:embed="rId3"/>
          <a:stretch>
            <a:fillRect/>
          </a:stretch>
        </p:blipFill>
        <p:spPr>
          <a:xfrm>
            <a:off x="5856182" y="2535228"/>
            <a:ext cx="6022140" cy="4286250"/>
          </a:xfrm>
          <a:prstGeom prst="rect">
            <a:avLst/>
          </a:prstGeom>
        </p:spPr>
      </p:pic>
    </p:spTree>
    <p:extLst>
      <p:ext uri="{BB962C8B-B14F-4D97-AF65-F5344CB8AC3E}">
        <p14:creationId xmlns:p14="http://schemas.microsoft.com/office/powerpoint/2010/main" val="21827609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923330"/>
          </a:xfrm>
          <a:prstGeom prst="rect">
            <a:avLst/>
          </a:prstGeom>
          <a:noFill/>
        </p:spPr>
        <p:txBody>
          <a:bodyPr wrap="square" rtlCol="0">
            <a:spAutoFit/>
          </a:bodyPr>
          <a:lstStyle/>
          <a:p>
            <a:r>
              <a:rPr lang="fr-FR" sz="5400">
                <a:solidFill>
                  <a:srgbClr val="FFC000"/>
                </a:solidFill>
                <a:latin typeface="Arial Narrow" panose="020B0606020202030204" pitchFamily="34" charset="0"/>
              </a:rPr>
              <a:t>Processus et méthode d’évaluation</a:t>
            </a:r>
            <a:endParaRPr lang="fr-FR" sz="5400" dirty="0">
              <a:solidFill>
                <a:srgbClr val="FFC000"/>
              </a:solidFill>
              <a:latin typeface="Arial Narrow" panose="020B0606020202030204" pitchFamily="34" charset="0"/>
            </a:endParaRPr>
          </a:p>
        </p:txBody>
      </p:sp>
      <p:sp>
        <p:nvSpPr>
          <p:cNvPr id="3" name="ZoneTexte 2">
            <a:extLst>
              <a:ext uri="{FF2B5EF4-FFF2-40B4-BE49-F238E27FC236}">
                <a16:creationId xmlns:a16="http://schemas.microsoft.com/office/drawing/2014/main" id="{E9A67B71-19B7-3BB3-DB1F-F74309FD7E59}"/>
              </a:ext>
            </a:extLst>
          </p:cNvPr>
          <p:cNvSpPr txBox="1"/>
          <p:nvPr/>
        </p:nvSpPr>
        <p:spPr>
          <a:xfrm>
            <a:off x="775856" y="2064664"/>
            <a:ext cx="9984508" cy="3877152"/>
          </a:xfrm>
          <a:prstGeom prst="rect">
            <a:avLst/>
          </a:prstGeom>
          <a:noFill/>
        </p:spPr>
        <p:txBody>
          <a:bodyPr wrap="square">
            <a:spAutoFit/>
          </a:bodyPr>
          <a:lstStyle/>
          <a:p>
            <a:pPr>
              <a:lnSpc>
                <a:spcPct val="200000"/>
              </a:lnSpc>
            </a:pPr>
            <a:r>
              <a:rPr lang="fr-FR" sz="3200" dirty="0">
                <a:latin typeface="Arial Narrow" panose="020B0606020202030204" pitchFamily="34" charset="0"/>
              </a:rPr>
              <a:t>Le processus d’évaluation consiste à :</a:t>
            </a:r>
          </a:p>
          <a:p>
            <a:pPr marL="285750" indent="-285750">
              <a:lnSpc>
                <a:spcPct val="200000"/>
              </a:lnSpc>
              <a:buFont typeface="Arial" panose="020B0604020202020204" pitchFamily="34" charset="0"/>
              <a:buChar char="•"/>
            </a:pPr>
            <a:r>
              <a:rPr lang="fr-FR" sz="3200" dirty="0">
                <a:latin typeface="Arial Narrow" panose="020B0606020202030204" pitchFamily="34" charset="0"/>
              </a:rPr>
              <a:t>évaluer l’état de l’aire de mouvement et en rendre compte</a:t>
            </a:r>
          </a:p>
          <a:p>
            <a:pPr marL="285750" indent="-285750">
              <a:lnSpc>
                <a:spcPct val="200000"/>
              </a:lnSpc>
              <a:buFont typeface="Arial" panose="020B0604020202020204" pitchFamily="34" charset="0"/>
              <a:buChar char="•"/>
            </a:pPr>
            <a:r>
              <a:rPr lang="fr-FR" sz="3200" dirty="0">
                <a:latin typeface="Arial Narrow" panose="020B0606020202030204" pitchFamily="34" charset="0"/>
              </a:rPr>
              <a:t>communiquer les informations évaluées dans le bon format</a:t>
            </a:r>
          </a:p>
          <a:p>
            <a:pPr marL="285750" indent="-285750">
              <a:lnSpc>
                <a:spcPct val="200000"/>
              </a:lnSpc>
              <a:buFont typeface="Arial" panose="020B0604020202020204" pitchFamily="34" charset="0"/>
              <a:buChar char="•"/>
            </a:pPr>
            <a:r>
              <a:rPr lang="fr-FR" sz="3200" dirty="0">
                <a:latin typeface="Arial Narrow" panose="020B0606020202030204" pitchFamily="34" charset="0"/>
              </a:rPr>
              <a:t>rendre compte sans retard des changements significatifs</a:t>
            </a:r>
          </a:p>
        </p:txBody>
      </p:sp>
    </p:spTree>
    <p:extLst>
      <p:ext uri="{BB962C8B-B14F-4D97-AF65-F5344CB8AC3E}">
        <p14:creationId xmlns:p14="http://schemas.microsoft.com/office/powerpoint/2010/main" val="8964945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923330"/>
          </a:xfrm>
          <a:prstGeom prst="rect">
            <a:avLst/>
          </a:prstGeom>
          <a:noFill/>
        </p:spPr>
        <p:txBody>
          <a:bodyPr wrap="square" rtlCol="0">
            <a:spAutoFit/>
          </a:bodyPr>
          <a:lstStyle/>
          <a:p>
            <a:r>
              <a:rPr lang="fr-FR" sz="5400">
                <a:solidFill>
                  <a:srgbClr val="FFC000"/>
                </a:solidFill>
                <a:latin typeface="Arial Narrow" panose="020B0606020202030204" pitchFamily="34" charset="0"/>
              </a:rPr>
              <a:t>Processus et méthode d’évaluation</a:t>
            </a:r>
            <a:endParaRPr lang="fr-FR" sz="5400" dirty="0">
              <a:solidFill>
                <a:srgbClr val="FFC000"/>
              </a:solidFill>
              <a:latin typeface="Arial Narrow" panose="020B0606020202030204" pitchFamily="34" charset="0"/>
            </a:endParaRPr>
          </a:p>
        </p:txBody>
      </p:sp>
      <p:sp>
        <p:nvSpPr>
          <p:cNvPr id="4" name="ZoneTexte 3">
            <a:extLst>
              <a:ext uri="{FF2B5EF4-FFF2-40B4-BE49-F238E27FC236}">
                <a16:creationId xmlns:a16="http://schemas.microsoft.com/office/drawing/2014/main" id="{49549602-DF9C-A6C4-93C2-B2333879AFFF}"/>
              </a:ext>
            </a:extLst>
          </p:cNvPr>
          <p:cNvSpPr txBox="1"/>
          <p:nvPr/>
        </p:nvSpPr>
        <p:spPr>
          <a:xfrm>
            <a:off x="221673" y="2059709"/>
            <a:ext cx="10566400" cy="3877152"/>
          </a:xfrm>
          <a:prstGeom prst="rect">
            <a:avLst/>
          </a:prstGeom>
          <a:noFill/>
        </p:spPr>
        <p:txBody>
          <a:bodyPr wrap="square" rtlCol="0">
            <a:spAutoFit/>
          </a:bodyPr>
          <a:lstStyle/>
          <a:p>
            <a:pPr>
              <a:lnSpc>
                <a:spcPct val="200000"/>
              </a:lnSpc>
            </a:pPr>
            <a:r>
              <a:rPr lang="fr-FR" sz="3200" dirty="0">
                <a:latin typeface="Arial Narrow" panose="020B0606020202030204" pitchFamily="34" charset="0"/>
              </a:rPr>
              <a:t>LAS a  élaboré un logiciel qui génère automatiquement le RCR en français et en anglais  et qui permet également  à l’équipe d’évaluation de communiquer le RCR à partir de la piste.</a:t>
            </a:r>
          </a:p>
          <a:p>
            <a:pPr>
              <a:lnSpc>
                <a:spcPct val="200000"/>
              </a:lnSpc>
            </a:pPr>
            <a:r>
              <a:rPr lang="fr-FR" sz="3200" dirty="0">
                <a:latin typeface="Arial Narrow" panose="020B0606020202030204" pitchFamily="34" charset="0"/>
              </a:rPr>
              <a:t>L’ajout de ce  logiciel a fortement impacté sur le délai d’évaluation.</a:t>
            </a:r>
          </a:p>
        </p:txBody>
      </p:sp>
    </p:spTree>
    <p:extLst>
      <p:ext uri="{BB962C8B-B14F-4D97-AF65-F5344CB8AC3E}">
        <p14:creationId xmlns:p14="http://schemas.microsoft.com/office/powerpoint/2010/main" val="40001203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923330"/>
          </a:xfrm>
          <a:prstGeom prst="rect">
            <a:avLst/>
          </a:prstGeom>
          <a:noFill/>
        </p:spPr>
        <p:txBody>
          <a:bodyPr wrap="square" rtlCol="0">
            <a:spAutoFit/>
          </a:bodyPr>
          <a:lstStyle/>
          <a:p>
            <a:r>
              <a:rPr lang="fr-FR" sz="5400">
                <a:solidFill>
                  <a:srgbClr val="FFC000"/>
                </a:solidFill>
                <a:latin typeface="Arial Narrow" panose="020B0606020202030204" pitchFamily="34" charset="0"/>
              </a:rPr>
              <a:t>Processus et méthode d’évaluation</a:t>
            </a:r>
            <a:endParaRPr lang="fr-FR" sz="5400" dirty="0">
              <a:solidFill>
                <a:srgbClr val="FFC000"/>
              </a:solidFill>
              <a:latin typeface="Arial Narrow" panose="020B0606020202030204" pitchFamily="34" charset="0"/>
            </a:endParaRPr>
          </a:p>
        </p:txBody>
      </p:sp>
      <p:pic>
        <p:nvPicPr>
          <p:cNvPr id="3" name="Image 2">
            <a:extLst>
              <a:ext uri="{FF2B5EF4-FFF2-40B4-BE49-F238E27FC236}">
                <a16:creationId xmlns:a16="http://schemas.microsoft.com/office/drawing/2014/main" id="{8E75586A-D521-B9C5-FECD-A4309146EE50}"/>
              </a:ext>
            </a:extLst>
          </p:cNvPr>
          <p:cNvPicPr>
            <a:picLocks noChangeAspect="1"/>
          </p:cNvPicPr>
          <p:nvPr/>
        </p:nvPicPr>
        <p:blipFill>
          <a:blip r:embed="rId2"/>
          <a:stretch>
            <a:fillRect/>
          </a:stretch>
        </p:blipFill>
        <p:spPr>
          <a:xfrm>
            <a:off x="424151" y="1671782"/>
            <a:ext cx="4116989" cy="4535055"/>
          </a:xfrm>
          <a:prstGeom prst="rect">
            <a:avLst/>
          </a:prstGeom>
        </p:spPr>
      </p:pic>
      <p:sp>
        <p:nvSpPr>
          <p:cNvPr id="5" name="ZoneTexte 4">
            <a:extLst>
              <a:ext uri="{FF2B5EF4-FFF2-40B4-BE49-F238E27FC236}">
                <a16:creationId xmlns:a16="http://schemas.microsoft.com/office/drawing/2014/main" id="{A11AD7F3-CC2F-52F6-511A-04342A458EF2}"/>
              </a:ext>
            </a:extLst>
          </p:cNvPr>
          <p:cNvSpPr txBox="1"/>
          <p:nvPr/>
        </p:nvSpPr>
        <p:spPr>
          <a:xfrm>
            <a:off x="535709" y="6308208"/>
            <a:ext cx="3371273" cy="369332"/>
          </a:xfrm>
          <a:prstGeom prst="rect">
            <a:avLst/>
          </a:prstGeom>
          <a:noFill/>
        </p:spPr>
        <p:txBody>
          <a:bodyPr wrap="square" rtlCol="0">
            <a:spAutoFit/>
          </a:bodyPr>
          <a:lstStyle/>
          <a:p>
            <a:r>
              <a:rPr lang="fr-FR" dirty="0">
                <a:latin typeface="Arial Narrow" panose="020B0606020202030204" pitchFamily="34" charset="0"/>
              </a:rPr>
              <a:t>Fiche de collecte manuelle </a:t>
            </a:r>
          </a:p>
        </p:txBody>
      </p:sp>
      <p:sp>
        <p:nvSpPr>
          <p:cNvPr id="6" name="ZoneTexte 5">
            <a:extLst>
              <a:ext uri="{FF2B5EF4-FFF2-40B4-BE49-F238E27FC236}">
                <a16:creationId xmlns:a16="http://schemas.microsoft.com/office/drawing/2014/main" id="{2B1E7B66-D85E-B53C-3F39-18AB9EF82D77}"/>
              </a:ext>
            </a:extLst>
          </p:cNvPr>
          <p:cNvSpPr txBox="1"/>
          <p:nvPr/>
        </p:nvSpPr>
        <p:spPr>
          <a:xfrm>
            <a:off x="6927273" y="5828145"/>
            <a:ext cx="3149600" cy="369332"/>
          </a:xfrm>
          <a:prstGeom prst="rect">
            <a:avLst/>
          </a:prstGeom>
          <a:noFill/>
        </p:spPr>
        <p:txBody>
          <a:bodyPr wrap="square" rtlCol="0">
            <a:spAutoFit/>
          </a:bodyPr>
          <a:lstStyle/>
          <a:p>
            <a:r>
              <a:rPr lang="fr-FR" dirty="0">
                <a:latin typeface="Arial Narrow" panose="020B0606020202030204" pitchFamily="34" charset="0"/>
              </a:rPr>
              <a:t>Capture fiche de collecte du logiciel</a:t>
            </a:r>
          </a:p>
        </p:txBody>
      </p:sp>
    </p:spTree>
    <p:extLst>
      <p:ext uri="{BB962C8B-B14F-4D97-AF65-F5344CB8AC3E}">
        <p14:creationId xmlns:p14="http://schemas.microsoft.com/office/powerpoint/2010/main" val="782430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923330"/>
          </a:xfrm>
          <a:prstGeom prst="rect">
            <a:avLst/>
          </a:prstGeom>
          <a:noFill/>
        </p:spPr>
        <p:txBody>
          <a:bodyPr wrap="square" rtlCol="0">
            <a:spAutoFit/>
          </a:bodyPr>
          <a:lstStyle/>
          <a:p>
            <a:r>
              <a:rPr lang="fr-FR" sz="5400">
                <a:solidFill>
                  <a:srgbClr val="FFC000"/>
                </a:solidFill>
                <a:latin typeface="Arial Narrow" panose="020B0606020202030204" pitchFamily="34" charset="0"/>
              </a:rPr>
              <a:t>Processus et méthode d’évaluation</a:t>
            </a:r>
            <a:endParaRPr lang="fr-FR" sz="5400" dirty="0">
              <a:solidFill>
                <a:srgbClr val="FFC000"/>
              </a:solidFill>
              <a:latin typeface="Arial Narrow" panose="020B0606020202030204" pitchFamily="34" charset="0"/>
            </a:endParaRPr>
          </a:p>
        </p:txBody>
      </p:sp>
      <p:pic>
        <p:nvPicPr>
          <p:cNvPr id="3" name="Image 2">
            <a:extLst>
              <a:ext uri="{FF2B5EF4-FFF2-40B4-BE49-F238E27FC236}">
                <a16:creationId xmlns:a16="http://schemas.microsoft.com/office/drawing/2014/main" id="{8E75586A-D521-B9C5-FECD-A4309146EE50}"/>
              </a:ext>
            </a:extLst>
          </p:cNvPr>
          <p:cNvPicPr>
            <a:picLocks noChangeAspect="1"/>
          </p:cNvPicPr>
          <p:nvPr/>
        </p:nvPicPr>
        <p:blipFill>
          <a:blip r:embed="rId2"/>
          <a:stretch>
            <a:fillRect/>
          </a:stretch>
        </p:blipFill>
        <p:spPr>
          <a:xfrm>
            <a:off x="424151" y="1875692"/>
            <a:ext cx="4116989" cy="4331145"/>
          </a:xfrm>
          <a:prstGeom prst="rect">
            <a:avLst/>
          </a:prstGeom>
        </p:spPr>
      </p:pic>
      <p:sp>
        <p:nvSpPr>
          <p:cNvPr id="5" name="ZoneTexte 4">
            <a:extLst>
              <a:ext uri="{FF2B5EF4-FFF2-40B4-BE49-F238E27FC236}">
                <a16:creationId xmlns:a16="http://schemas.microsoft.com/office/drawing/2014/main" id="{A11AD7F3-CC2F-52F6-511A-04342A458EF2}"/>
              </a:ext>
            </a:extLst>
          </p:cNvPr>
          <p:cNvSpPr txBox="1"/>
          <p:nvPr/>
        </p:nvSpPr>
        <p:spPr>
          <a:xfrm>
            <a:off x="535709" y="6308208"/>
            <a:ext cx="3371273" cy="369332"/>
          </a:xfrm>
          <a:prstGeom prst="rect">
            <a:avLst/>
          </a:prstGeom>
          <a:noFill/>
        </p:spPr>
        <p:txBody>
          <a:bodyPr wrap="square" rtlCol="0">
            <a:spAutoFit/>
          </a:bodyPr>
          <a:lstStyle/>
          <a:p>
            <a:r>
              <a:rPr lang="fr-FR" dirty="0">
                <a:latin typeface="Arial Narrow" panose="020B0606020202030204" pitchFamily="34" charset="0"/>
              </a:rPr>
              <a:t>Fiche de collecte manuelle </a:t>
            </a:r>
          </a:p>
        </p:txBody>
      </p:sp>
      <p:sp>
        <p:nvSpPr>
          <p:cNvPr id="6" name="ZoneTexte 5">
            <a:extLst>
              <a:ext uri="{FF2B5EF4-FFF2-40B4-BE49-F238E27FC236}">
                <a16:creationId xmlns:a16="http://schemas.microsoft.com/office/drawing/2014/main" id="{2B1E7B66-D85E-B53C-3F39-18AB9EF82D77}"/>
              </a:ext>
            </a:extLst>
          </p:cNvPr>
          <p:cNvSpPr txBox="1"/>
          <p:nvPr/>
        </p:nvSpPr>
        <p:spPr>
          <a:xfrm>
            <a:off x="6927273" y="5828145"/>
            <a:ext cx="3149600" cy="369332"/>
          </a:xfrm>
          <a:prstGeom prst="rect">
            <a:avLst/>
          </a:prstGeom>
          <a:noFill/>
        </p:spPr>
        <p:txBody>
          <a:bodyPr wrap="square" rtlCol="0">
            <a:spAutoFit/>
          </a:bodyPr>
          <a:lstStyle/>
          <a:p>
            <a:r>
              <a:rPr lang="fr-FR" dirty="0">
                <a:latin typeface="Arial Narrow" panose="020B0606020202030204" pitchFamily="34" charset="0"/>
              </a:rPr>
              <a:t>RCR renseigné manuellement </a:t>
            </a:r>
          </a:p>
        </p:txBody>
      </p:sp>
      <p:pic>
        <p:nvPicPr>
          <p:cNvPr id="4" name="Image 3">
            <a:extLst>
              <a:ext uri="{FF2B5EF4-FFF2-40B4-BE49-F238E27FC236}">
                <a16:creationId xmlns:a16="http://schemas.microsoft.com/office/drawing/2014/main" id="{FD8FD9F2-FAF2-383C-198C-47A9C382263C}"/>
              </a:ext>
            </a:extLst>
          </p:cNvPr>
          <p:cNvPicPr>
            <a:picLocks noChangeAspect="1"/>
          </p:cNvPicPr>
          <p:nvPr/>
        </p:nvPicPr>
        <p:blipFill>
          <a:blip r:embed="rId3"/>
          <a:stretch>
            <a:fillRect/>
          </a:stretch>
        </p:blipFill>
        <p:spPr>
          <a:xfrm rot="16200000">
            <a:off x="6793023" y="34483"/>
            <a:ext cx="3141010" cy="7379856"/>
          </a:xfrm>
          <a:prstGeom prst="rect">
            <a:avLst/>
          </a:prstGeom>
        </p:spPr>
      </p:pic>
    </p:spTree>
    <p:extLst>
      <p:ext uri="{BB962C8B-B14F-4D97-AF65-F5344CB8AC3E}">
        <p14:creationId xmlns:p14="http://schemas.microsoft.com/office/powerpoint/2010/main" val="36964678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923330"/>
          </a:xfrm>
          <a:prstGeom prst="rect">
            <a:avLst/>
          </a:prstGeom>
          <a:noFill/>
        </p:spPr>
        <p:txBody>
          <a:bodyPr wrap="square" rtlCol="0">
            <a:spAutoFit/>
          </a:bodyPr>
          <a:lstStyle/>
          <a:p>
            <a:r>
              <a:rPr lang="fr-FR" sz="5400">
                <a:solidFill>
                  <a:srgbClr val="FFC000"/>
                </a:solidFill>
                <a:latin typeface="Arial Narrow" panose="020B0606020202030204" pitchFamily="34" charset="0"/>
              </a:rPr>
              <a:t>Processus et méthode d’évaluation</a:t>
            </a:r>
            <a:endParaRPr lang="fr-FR" sz="5400" dirty="0">
              <a:solidFill>
                <a:srgbClr val="FFC000"/>
              </a:solidFill>
              <a:latin typeface="Arial Narrow" panose="020B0606020202030204" pitchFamily="34" charset="0"/>
            </a:endParaRPr>
          </a:p>
        </p:txBody>
      </p:sp>
      <p:sp>
        <p:nvSpPr>
          <p:cNvPr id="5" name="ZoneTexte 4">
            <a:extLst>
              <a:ext uri="{FF2B5EF4-FFF2-40B4-BE49-F238E27FC236}">
                <a16:creationId xmlns:a16="http://schemas.microsoft.com/office/drawing/2014/main" id="{A11AD7F3-CC2F-52F6-511A-04342A458EF2}"/>
              </a:ext>
            </a:extLst>
          </p:cNvPr>
          <p:cNvSpPr txBox="1"/>
          <p:nvPr/>
        </p:nvSpPr>
        <p:spPr>
          <a:xfrm>
            <a:off x="535709" y="6308208"/>
            <a:ext cx="3371273" cy="369332"/>
          </a:xfrm>
          <a:prstGeom prst="rect">
            <a:avLst/>
          </a:prstGeom>
          <a:noFill/>
        </p:spPr>
        <p:txBody>
          <a:bodyPr wrap="square" rtlCol="0">
            <a:spAutoFit/>
          </a:bodyPr>
          <a:lstStyle/>
          <a:p>
            <a:r>
              <a:rPr lang="fr-FR" dirty="0">
                <a:latin typeface="Arial Narrow" panose="020B0606020202030204" pitchFamily="34" charset="0"/>
              </a:rPr>
              <a:t>Fiche de collecte du logiciel </a:t>
            </a:r>
          </a:p>
        </p:txBody>
      </p:sp>
      <p:sp>
        <p:nvSpPr>
          <p:cNvPr id="6" name="ZoneTexte 5">
            <a:extLst>
              <a:ext uri="{FF2B5EF4-FFF2-40B4-BE49-F238E27FC236}">
                <a16:creationId xmlns:a16="http://schemas.microsoft.com/office/drawing/2014/main" id="{2B1E7B66-D85E-B53C-3F39-18AB9EF82D77}"/>
              </a:ext>
            </a:extLst>
          </p:cNvPr>
          <p:cNvSpPr txBox="1"/>
          <p:nvPr/>
        </p:nvSpPr>
        <p:spPr>
          <a:xfrm>
            <a:off x="6856935" y="6203160"/>
            <a:ext cx="3149600" cy="369332"/>
          </a:xfrm>
          <a:prstGeom prst="rect">
            <a:avLst/>
          </a:prstGeom>
          <a:noFill/>
        </p:spPr>
        <p:txBody>
          <a:bodyPr wrap="square" rtlCol="0">
            <a:spAutoFit/>
          </a:bodyPr>
          <a:lstStyle/>
          <a:p>
            <a:r>
              <a:rPr lang="fr-FR" dirty="0">
                <a:latin typeface="Arial Narrow" panose="020B0606020202030204" pitchFamily="34" charset="0"/>
              </a:rPr>
              <a:t>RCR généré par le logiciel </a:t>
            </a:r>
          </a:p>
        </p:txBody>
      </p:sp>
      <p:pic>
        <p:nvPicPr>
          <p:cNvPr id="3" name="Image 2">
            <a:extLst>
              <a:ext uri="{FF2B5EF4-FFF2-40B4-BE49-F238E27FC236}">
                <a16:creationId xmlns:a16="http://schemas.microsoft.com/office/drawing/2014/main" id="{873A1FC5-1BF1-987A-F0FF-52EC7E304B6B}"/>
              </a:ext>
            </a:extLst>
          </p:cNvPr>
          <p:cNvPicPr>
            <a:picLocks noChangeAspect="1"/>
          </p:cNvPicPr>
          <p:nvPr/>
        </p:nvPicPr>
        <p:blipFill>
          <a:blip r:embed="rId2"/>
          <a:stretch>
            <a:fillRect/>
          </a:stretch>
        </p:blipFill>
        <p:spPr>
          <a:xfrm>
            <a:off x="314419" y="2163274"/>
            <a:ext cx="5781582" cy="4144934"/>
          </a:xfrm>
          <a:prstGeom prst="rect">
            <a:avLst/>
          </a:prstGeom>
        </p:spPr>
      </p:pic>
      <p:pic>
        <p:nvPicPr>
          <p:cNvPr id="8" name="Image 7">
            <a:extLst>
              <a:ext uri="{FF2B5EF4-FFF2-40B4-BE49-F238E27FC236}">
                <a16:creationId xmlns:a16="http://schemas.microsoft.com/office/drawing/2014/main" id="{93F95607-0FE6-81B6-BC21-D5961BFDD52F}"/>
              </a:ext>
            </a:extLst>
          </p:cNvPr>
          <p:cNvPicPr>
            <a:picLocks noChangeAspect="1"/>
          </p:cNvPicPr>
          <p:nvPr/>
        </p:nvPicPr>
        <p:blipFill>
          <a:blip r:embed="rId3"/>
          <a:stretch>
            <a:fillRect/>
          </a:stretch>
        </p:blipFill>
        <p:spPr>
          <a:xfrm>
            <a:off x="6683941" y="1742831"/>
            <a:ext cx="4804674" cy="4460330"/>
          </a:xfrm>
          <a:prstGeom prst="rect">
            <a:avLst/>
          </a:prstGeom>
        </p:spPr>
      </p:pic>
    </p:spTree>
    <p:extLst>
      <p:ext uri="{BB962C8B-B14F-4D97-AF65-F5344CB8AC3E}">
        <p14:creationId xmlns:p14="http://schemas.microsoft.com/office/powerpoint/2010/main" val="8472892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923330"/>
          </a:xfrm>
          <a:prstGeom prst="rect">
            <a:avLst/>
          </a:prstGeom>
          <a:noFill/>
        </p:spPr>
        <p:txBody>
          <a:bodyPr wrap="square" rtlCol="0">
            <a:spAutoFit/>
          </a:bodyPr>
          <a:lstStyle/>
          <a:p>
            <a:r>
              <a:rPr lang="fr-FR" sz="5400">
                <a:solidFill>
                  <a:srgbClr val="FFC000"/>
                </a:solidFill>
                <a:latin typeface="Arial Narrow" panose="020B0606020202030204" pitchFamily="34" charset="0"/>
              </a:rPr>
              <a:t>Processus et méthode d’évaluation</a:t>
            </a:r>
            <a:endParaRPr lang="fr-FR" sz="5400" dirty="0">
              <a:solidFill>
                <a:srgbClr val="FFC000"/>
              </a:solidFill>
              <a:latin typeface="Arial Narrow" panose="020B0606020202030204" pitchFamily="34" charset="0"/>
            </a:endParaRPr>
          </a:p>
        </p:txBody>
      </p:sp>
      <p:sp>
        <p:nvSpPr>
          <p:cNvPr id="2" name="ZoneTexte 1">
            <a:extLst>
              <a:ext uri="{FF2B5EF4-FFF2-40B4-BE49-F238E27FC236}">
                <a16:creationId xmlns:a16="http://schemas.microsoft.com/office/drawing/2014/main" id="{672A1C9E-6661-7BD6-6D77-F814FD0113E1}"/>
              </a:ext>
            </a:extLst>
          </p:cNvPr>
          <p:cNvSpPr txBox="1"/>
          <p:nvPr/>
        </p:nvSpPr>
        <p:spPr>
          <a:xfrm>
            <a:off x="661466" y="1715121"/>
            <a:ext cx="8571346" cy="584775"/>
          </a:xfrm>
          <a:prstGeom prst="rect">
            <a:avLst/>
          </a:prstGeom>
          <a:noFill/>
        </p:spPr>
        <p:txBody>
          <a:bodyPr wrap="square" rtlCol="0">
            <a:spAutoFit/>
          </a:bodyPr>
          <a:lstStyle/>
          <a:p>
            <a:r>
              <a:rPr lang="fr-FR" sz="3200" dirty="0">
                <a:latin typeface="Arial Narrow" panose="020B0606020202030204" pitchFamily="34" charset="0"/>
              </a:rPr>
              <a:t>Illustration par vidéo du logiciel </a:t>
            </a:r>
          </a:p>
        </p:txBody>
      </p:sp>
      <p:pic>
        <p:nvPicPr>
          <p:cNvPr id="3" name="Présentation GRF">
            <a:hlinkClick r:id="" action="ppaction://media"/>
            <a:extLst>
              <a:ext uri="{FF2B5EF4-FFF2-40B4-BE49-F238E27FC236}">
                <a16:creationId xmlns:a16="http://schemas.microsoft.com/office/drawing/2014/main" id="{24139A8F-E24F-2F75-9361-4DE0983FC0E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43095" y="2299896"/>
            <a:ext cx="11180763" cy="4429172"/>
          </a:xfrm>
          <a:prstGeom prst="rect">
            <a:avLst/>
          </a:prstGeom>
        </p:spPr>
      </p:pic>
    </p:spTree>
    <p:extLst>
      <p:ext uri="{BB962C8B-B14F-4D97-AF65-F5344CB8AC3E}">
        <p14:creationId xmlns:p14="http://schemas.microsoft.com/office/powerpoint/2010/main" val="510092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75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923330"/>
          </a:xfrm>
          <a:prstGeom prst="rect">
            <a:avLst/>
          </a:prstGeom>
          <a:noFill/>
        </p:spPr>
        <p:txBody>
          <a:bodyPr wrap="square" rtlCol="0">
            <a:spAutoFit/>
          </a:bodyPr>
          <a:lstStyle/>
          <a:p>
            <a:r>
              <a:rPr lang="fr-FR" sz="5400">
                <a:solidFill>
                  <a:srgbClr val="FFC000"/>
                </a:solidFill>
                <a:latin typeface="Arial Narrow" panose="020B0606020202030204" pitchFamily="34" charset="0"/>
              </a:rPr>
              <a:t>Destinataire du compte rendu</a:t>
            </a:r>
            <a:endParaRPr lang="fr-FR" sz="5400" dirty="0">
              <a:solidFill>
                <a:srgbClr val="FFC000"/>
              </a:solidFill>
              <a:latin typeface="Arial Narrow" panose="020B0606020202030204" pitchFamily="34" charset="0"/>
            </a:endParaRPr>
          </a:p>
        </p:txBody>
      </p:sp>
      <p:sp>
        <p:nvSpPr>
          <p:cNvPr id="4" name="ZoneTexte 3">
            <a:extLst>
              <a:ext uri="{FF2B5EF4-FFF2-40B4-BE49-F238E27FC236}">
                <a16:creationId xmlns:a16="http://schemas.microsoft.com/office/drawing/2014/main" id="{A9DCABD7-0395-E9D7-50BB-C5B927124451}"/>
              </a:ext>
            </a:extLst>
          </p:cNvPr>
          <p:cNvSpPr txBox="1"/>
          <p:nvPr/>
        </p:nvSpPr>
        <p:spPr>
          <a:xfrm>
            <a:off x="314418" y="1905506"/>
            <a:ext cx="7832055" cy="4031873"/>
          </a:xfrm>
          <a:prstGeom prst="rect">
            <a:avLst/>
          </a:prstGeom>
          <a:noFill/>
        </p:spPr>
        <p:txBody>
          <a:bodyPr wrap="square">
            <a:spAutoFit/>
          </a:bodyPr>
          <a:lstStyle/>
          <a:p>
            <a:r>
              <a:rPr lang="fr-FR" sz="3200" dirty="0">
                <a:latin typeface="Arial Narrow" panose="020B0606020202030204" pitchFamily="34" charset="0"/>
              </a:rPr>
              <a:t>Après évaluation, l’équipe d’évaluation de LAS transmet le RCR au fournisseur de services de navigation aérienne, par un moyen de communication approprié défini dans la lettre de procédure signée entre LAS et ASECNA/REP. Le fournisseur de service de la navigation aérienne doit faire parvenir le RCR aux opérateurs aériens dans les meilleurs délais.</a:t>
            </a:r>
          </a:p>
        </p:txBody>
      </p:sp>
      <p:pic>
        <p:nvPicPr>
          <p:cNvPr id="5" name="Image 4">
            <a:extLst>
              <a:ext uri="{FF2B5EF4-FFF2-40B4-BE49-F238E27FC236}">
                <a16:creationId xmlns:a16="http://schemas.microsoft.com/office/drawing/2014/main" id="{46C9680E-9F63-F631-9828-D37EECAA6D64}"/>
              </a:ext>
            </a:extLst>
          </p:cNvPr>
          <p:cNvPicPr>
            <a:picLocks noChangeAspect="1"/>
          </p:cNvPicPr>
          <p:nvPr/>
        </p:nvPicPr>
        <p:blipFill>
          <a:blip r:embed="rId2"/>
          <a:stretch>
            <a:fillRect/>
          </a:stretch>
        </p:blipFill>
        <p:spPr>
          <a:xfrm>
            <a:off x="8465343" y="1715820"/>
            <a:ext cx="3726657" cy="5040580"/>
          </a:xfrm>
          <a:prstGeom prst="rect">
            <a:avLst/>
          </a:prstGeom>
        </p:spPr>
      </p:pic>
    </p:spTree>
    <p:extLst>
      <p:ext uri="{BB962C8B-B14F-4D97-AF65-F5344CB8AC3E}">
        <p14:creationId xmlns:p14="http://schemas.microsoft.com/office/powerpoint/2010/main" val="23012192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923330"/>
          </a:xfrm>
          <a:prstGeom prst="rect">
            <a:avLst/>
          </a:prstGeom>
          <a:noFill/>
        </p:spPr>
        <p:txBody>
          <a:bodyPr wrap="square" rtlCol="0">
            <a:spAutoFit/>
          </a:bodyPr>
          <a:lstStyle/>
          <a:p>
            <a:r>
              <a:rPr lang="fr-FR" sz="5400">
                <a:solidFill>
                  <a:srgbClr val="FFC000"/>
                </a:solidFill>
                <a:latin typeface="Arial Narrow" panose="020B0606020202030204" pitchFamily="34" charset="0"/>
              </a:rPr>
              <a:t>Destinataire du compte rendu</a:t>
            </a:r>
            <a:endParaRPr lang="fr-FR" sz="5400" dirty="0">
              <a:solidFill>
                <a:srgbClr val="FFC000"/>
              </a:solidFill>
              <a:latin typeface="Arial Narrow" panose="020B0606020202030204" pitchFamily="34" charset="0"/>
            </a:endParaRPr>
          </a:p>
        </p:txBody>
      </p:sp>
      <p:sp>
        <p:nvSpPr>
          <p:cNvPr id="5" name="ZoneTexte 4">
            <a:extLst>
              <a:ext uri="{FF2B5EF4-FFF2-40B4-BE49-F238E27FC236}">
                <a16:creationId xmlns:a16="http://schemas.microsoft.com/office/drawing/2014/main" id="{2E42E537-BC1F-E2F3-ED17-F0A05BFD577F}"/>
              </a:ext>
            </a:extLst>
          </p:cNvPr>
          <p:cNvSpPr txBox="1"/>
          <p:nvPr/>
        </p:nvSpPr>
        <p:spPr>
          <a:xfrm>
            <a:off x="0" y="1801091"/>
            <a:ext cx="10926618" cy="584775"/>
          </a:xfrm>
          <a:prstGeom prst="rect">
            <a:avLst/>
          </a:prstGeom>
          <a:noFill/>
        </p:spPr>
        <p:txBody>
          <a:bodyPr wrap="square" rtlCol="0">
            <a:spAutoFit/>
          </a:bodyPr>
          <a:lstStyle/>
          <a:p>
            <a:r>
              <a:rPr lang="fr-FR" sz="3200" dirty="0">
                <a:latin typeface="Arial Narrow" panose="020B0606020202030204" pitchFamily="34" charset="0"/>
              </a:rPr>
              <a:t>Canal de transmissions  des RCR défini dans la LOP</a:t>
            </a:r>
          </a:p>
        </p:txBody>
      </p:sp>
      <p:sp>
        <p:nvSpPr>
          <p:cNvPr id="6" name="Rectangle 5">
            <a:extLst>
              <a:ext uri="{FF2B5EF4-FFF2-40B4-BE49-F238E27FC236}">
                <a16:creationId xmlns:a16="http://schemas.microsoft.com/office/drawing/2014/main" id="{DB51F877-E7A5-85DD-6F38-1C9DAA9EDD47}"/>
              </a:ext>
            </a:extLst>
          </p:cNvPr>
          <p:cNvSpPr/>
          <p:nvPr/>
        </p:nvSpPr>
        <p:spPr>
          <a:xfrm>
            <a:off x="314418" y="2641599"/>
            <a:ext cx="1348127" cy="621107"/>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Arial Narrow" panose="020B0606020202030204" pitchFamily="34" charset="0"/>
              </a:rPr>
              <a:t>Equipe d’évaluation </a:t>
            </a:r>
          </a:p>
        </p:txBody>
      </p:sp>
      <p:sp>
        <p:nvSpPr>
          <p:cNvPr id="8" name="Rectangle 7">
            <a:extLst>
              <a:ext uri="{FF2B5EF4-FFF2-40B4-BE49-F238E27FC236}">
                <a16:creationId xmlns:a16="http://schemas.microsoft.com/office/drawing/2014/main" id="{44A9DE6A-0EC5-4177-D6B7-A5E91DDEBEEA}"/>
              </a:ext>
            </a:extLst>
          </p:cNvPr>
          <p:cNvSpPr/>
          <p:nvPr/>
        </p:nvSpPr>
        <p:spPr>
          <a:xfrm>
            <a:off x="2905122" y="2635249"/>
            <a:ext cx="1135691" cy="62745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RAMP TWR</a:t>
            </a:r>
          </a:p>
        </p:txBody>
      </p:sp>
      <p:sp>
        <p:nvSpPr>
          <p:cNvPr id="9" name="Rectangle 8">
            <a:extLst>
              <a:ext uri="{FF2B5EF4-FFF2-40B4-BE49-F238E27FC236}">
                <a16:creationId xmlns:a16="http://schemas.microsoft.com/office/drawing/2014/main" id="{93624A29-778D-1755-6DD9-E96497903FEA}"/>
              </a:ext>
            </a:extLst>
          </p:cNvPr>
          <p:cNvSpPr/>
          <p:nvPr/>
        </p:nvSpPr>
        <p:spPr>
          <a:xfrm>
            <a:off x="5495826" y="2635249"/>
            <a:ext cx="1135691" cy="62745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AIS</a:t>
            </a:r>
          </a:p>
        </p:txBody>
      </p:sp>
      <p:sp>
        <p:nvSpPr>
          <p:cNvPr id="10" name="Rectangle 9">
            <a:extLst>
              <a:ext uri="{FF2B5EF4-FFF2-40B4-BE49-F238E27FC236}">
                <a16:creationId xmlns:a16="http://schemas.microsoft.com/office/drawing/2014/main" id="{3358D8BC-4C6D-3723-E19F-2300450AA67B}"/>
              </a:ext>
            </a:extLst>
          </p:cNvPr>
          <p:cNvSpPr/>
          <p:nvPr/>
        </p:nvSpPr>
        <p:spPr>
          <a:xfrm>
            <a:off x="8442226" y="2635249"/>
            <a:ext cx="1135691" cy="62745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ATS</a:t>
            </a:r>
          </a:p>
        </p:txBody>
      </p:sp>
      <p:sp>
        <p:nvSpPr>
          <p:cNvPr id="12" name="Flèche : droite 11">
            <a:extLst>
              <a:ext uri="{FF2B5EF4-FFF2-40B4-BE49-F238E27FC236}">
                <a16:creationId xmlns:a16="http://schemas.microsoft.com/office/drawing/2014/main" id="{0555C6B4-E76D-BFA2-090D-76670BC9D090}"/>
              </a:ext>
            </a:extLst>
          </p:cNvPr>
          <p:cNvSpPr/>
          <p:nvPr/>
        </p:nvSpPr>
        <p:spPr>
          <a:xfrm>
            <a:off x="1773382" y="2858577"/>
            <a:ext cx="979054" cy="313729"/>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b="1" dirty="0">
              <a:ln w="22225">
                <a:solidFill>
                  <a:schemeClr val="accent2"/>
                </a:solidFill>
                <a:prstDash val="solid"/>
              </a:ln>
              <a:solidFill>
                <a:schemeClr val="accent2">
                  <a:lumMod val="40000"/>
                  <a:lumOff val="60000"/>
                </a:schemeClr>
              </a:solidFill>
            </a:endParaRPr>
          </a:p>
        </p:txBody>
      </p:sp>
      <p:sp>
        <p:nvSpPr>
          <p:cNvPr id="13" name="Flèche : droite 12">
            <a:extLst>
              <a:ext uri="{FF2B5EF4-FFF2-40B4-BE49-F238E27FC236}">
                <a16:creationId xmlns:a16="http://schemas.microsoft.com/office/drawing/2014/main" id="{EA65D310-20D7-C789-956C-16808B60D3AA}"/>
              </a:ext>
            </a:extLst>
          </p:cNvPr>
          <p:cNvSpPr/>
          <p:nvPr/>
        </p:nvSpPr>
        <p:spPr>
          <a:xfrm>
            <a:off x="4278792" y="2856153"/>
            <a:ext cx="979054" cy="313729"/>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4" name="Flèche : droite 13">
            <a:extLst>
              <a:ext uri="{FF2B5EF4-FFF2-40B4-BE49-F238E27FC236}">
                <a16:creationId xmlns:a16="http://schemas.microsoft.com/office/drawing/2014/main" id="{3052B310-6452-C107-6B3E-D1EE41871A60}"/>
              </a:ext>
            </a:extLst>
          </p:cNvPr>
          <p:cNvSpPr/>
          <p:nvPr/>
        </p:nvSpPr>
        <p:spPr>
          <a:xfrm>
            <a:off x="7047344" y="2856153"/>
            <a:ext cx="979054" cy="313729"/>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ZoneTexte 15">
            <a:extLst>
              <a:ext uri="{FF2B5EF4-FFF2-40B4-BE49-F238E27FC236}">
                <a16:creationId xmlns:a16="http://schemas.microsoft.com/office/drawing/2014/main" id="{1393ACEB-2EE0-EA3F-719A-2A7F7940EDDB}"/>
              </a:ext>
            </a:extLst>
          </p:cNvPr>
          <p:cNvSpPr txBox="1"/>
          <p:nvPr/>
        </p:nvSpPr>
        <p:spPr>
          <a:xfrm>
            <a:off x="453783" y="3995081"/>
            <a:ext cx="9608126" cy="584775"/>
          </a:xfrm>
          <a:prstGeom prst="rect">
            <a:avLst/>
          </a:prstGeom>
          <a:noFill/>
        </p:spPr>
        <p:txBody>
          <a:bodyPr wrap="square">
            <a:spAutoFit/>
          </a:bodyPr>
          <a:lstStyle/>
          <a:p>
            <a:r>
              <a:rPr lang="fr-FR" sz="3200" dirty="0">
                <a:latin typeface="Arial Narrow" panose="020B0606020202030204" pitchFamily="34" charset="0"/>
              </a:rPr>
              <a:t>Canal de transmissions  des AIREP défini dans la LOP</a:t>
            </a:r>
          </a:p>
        </p:txBody>
      </p:sp>
      <p:sp>
        <p:nvSpPr>
          <p:cNvPr id="17" name="ZoneTexte 16">
            <a:extLst>
              <a:ext uri="{FF2B5EF4-FFF2-40B4-BE49-F238E27FC236}">
                <a16:creationId xmlns:a16="http://schemas.microsoft.com/office/drawing/2014/main" id="{690393E1-EF31-359C-560D-8D40F04B88F6}"/>
              </a:ext>
            </a:extLst>
          </p:cNvPr>
          <p:cNvSpPr txBox="1"/>
          <p:nvPr/>
        </p:nvSpPr>
        <p:spPr>
          <a:xfrm>
            <a:off x="1851987" y="2674895"/>
            <a:ext cx="715912" cy="369332"/>
          </a:xfrm>
          <a:prstGeom prst="rect">
            <a:avLst/>
          </a:prstGeom>
          <a:noFill/>
        </p:spPr>
        <p:txBody>
          <a:bodyPr wrap="square" rtlCol="0">
            <a:spAutoFit/>
          </a:bodyPr>
          <a:lstStyle/>
          <a:p>
            <a:r>
              <a:rPr lang="fr-FR" dirty="0"/>
              <a:t>Mail</a:t>
            </a:r>
          </a:p>
        </p:txBody>
      </p:sp>
      <p:sp>
        <p:nvSpPr>
          <p:cNvPr id="18" name="ZoneTexte 17">
            <a:extLst>
              <a:ext uri="{FF2B5EF4-FFF2-40B4-BE49-F238E27FC236}">
                <a16:creationId xmlns:a16="http://schemas.microsoft.com/office/drawing/2014/main" id="{C6E117BB-47D4-F00D-DB48-4FFD1E4F13E1}"/>
              </a:ext>
            </a:extLst>
          </p:cNvPr>
          <p:cNvSpPr txBox="1"/>
          <p:nvPr/>
        </p:nvSpPr>
        <p:spPr>
          <a:xfrm>
            <a:off x="4040813" y="2532545"/>
            <a:ext cx="1288377" cy="369332"/>
          </a:xfrm>
          <a:prstGeom prst="rect">
            <a:avLst/>
          </a:prstGeom>
          <a:noFill/>
        </p:spPr>
        <p:txBody>
          <a:bodyPr wrap="square" rtlCol="0">
            <a:spAutoFit/>
          </a:bodyPr>
          <a:lstStyle/>
          <a:p>
            <a:r>
              <a:rPr lang="fr-FR" dirty="0"/>
              <a:t>AMHS/mail</a:t>
            </a:r>
          </a:p>
        </p:txBody>
      </p:sp>
      <p:sp>
        <p:nvSpPr>
          <p:cNvPr id="19" name="Rectangle 18">
            <a:extLst>
              <a:ext uri="{FF2B5EF4-FFF2-40B4-BE49-F238E27FC236}">
                <a16:creationId xmlns:a16="http://schemas.microsoft.com/office/drawing/2014/main" id="{E0435A91-8396-991D-DF34-B09475AD4BC4}"/>
              </a:ext>
            </a:extLst>
          </p:cNvPr>
          <p:cNvSpPr/>
          <p:nvPr/>
        </p:nvSpPr>
        <p:spPr>
          <a:xfrm>
            <a:off x="637691" y="5045602"/>
            <a:ext cx="1135691" cy="62745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ATS</a:t>
            </a:r>
          </a:p>
        </p:txBody>
      </p:sp>
      <p:sp>
        <p:nvSpPr>
          <p:cNvPr id="20" name="Rectangle 19">
            <a:extLst>
              <a:ext uri="{FF2B5EF4-FFF2-40B4-BE49-F238E27FC236}">
                <a16:creationId xmlns:a16="http://schemas.microsoft.com/office/drawing/2014/main" id="{01C69691-F4D5-20AE-3BB9-A5FAD761F616}"/>
              </a:ext>
            </a:extLst>
          </p:cNvPr>
          <p:cNvSpPr/>
          <p:nvPr/>
        </p:nvSpPr>
        <p:spPr>
          <a:xfrm>
            <a:off x="4278792" y="5047842"/>
            <a:ext cx="1135691" cy="62745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rPr>
              <a:t>RAMP TWR</a:t>
            </a:r>
          </a:p>
        </p:txBody>
      </p:sp>
      <p:sp>
        <p:nvSpPr>
          <p:cNvPr id="21" name="Rectangle 20">
            <a:extLst>
              <a:ext uri="{FF2B5EF4-FFF2-40B4-BE49-F238E27FC236}">
                <a16:creationId xmlns:a16="http://schemas.microsoft.com/office/drawing/2014/main" id="{CA42F761-ED9E-086A-2A17-FBC0E06D1495}"/>
              </a:ext>
            </a:extLst>
          </p:cNvPr>
          <p:cNvSpPr/>
          <p:nvPr/>
        </p:nvSpPr>
        <p:spPr>
          <a:xfrm>
            <a:off x="7746570" y="5088902"/>
            <a:ext cx="1348127" cy="621107"/>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Arial Narrow" panose="020B0606020202030204" pitchFamily="34" charset="0"/>
              </a:rPr>
              <a:t>Equipe d’évaluation </a:t>
            </a:r>
          </a:p>
        </p:txBody>
      </p:sp>
      <p:sp>
        <p:nvSpPr>
          <p:cNvPr id="22" name="Flèche : droite 21">
            <a:extLst>
              <a:ext uri="{FF2B5EF4-FFF2-40B4-BE49-F238E27FC236}">
                <a16:creationId xmlns:a16="http://schemas.microsoft.com/office/drawing/2014/main" id="{FA7C909A-864B-7E1B-F4E1-7B34F7D7479D}"/>
              </a:ext>
            </a:extLst>
          </p:cNvPr>
          <p:cNvSpPr/>
          <p:nvPr/>
        </p:nvSpPr>
        <p:spPr>
          <a:xfrm>
            <a:off x="2078371" y="5202466"/>
            <a:ext cx="2068755" cy="313729"/>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b="1" dirty="0">
              <a:ln w="22225">
                <a:solidFill>
                  <a:schemeClr val="accent2"/>
                </a:solidFill>
                <a:prstDash val="solid"/>
              </a:ln>
              <a:solidFill>
                <a:schemeClr val="accent2">
                  <a:lumMod val="40000"/>
                  <a:lumOff val="60000"/>
                </a:schemeClr>
              </a:solidFill>
            </a:endParaRPr>
          </a:p>
        </p:txBody>
      </p:sp>
      <p:sp>
        <p:nvSpPr>
          <p:cNvPr id="23" name="Flèche : droite 22">
            <a:extLst>
              <a:ext uri="{FF2B5EF4-FFF2-40B4-BE49-F238E27FC236}">
                <a16:creationId xmlns:a16="http://schemas.microsoft.com/office/drawing/2014/main" id="{9B61B2B0-494A-78AC-A28F-78F42EFA1EC5}"/>
              </a:ext>
            </a:extLst>
          </p:cNvPr>
          <p:cNvSpPr/>
          <p:nvPr/>
        </p:nvSpPr>
        <p:spPr>
          <a:xfrm>
            <a:off x="5546149" y="5202466"/>
            <a:ext cx="2068755" cy="313729"/>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b="1" dirty="0">
              <a:ln w="22225">
                <a:solidFill>
                  <a:schemeClr val="accent2"/>
                </a:solidFill>
                <a:prstDash val="solid"/>
              </a:ln>
              <a:solidFill>
                <a:schemeClr val="accent2">
                  <a:lumMod val="40000"/>
                  <a:lumOff val="60000"/>
                </a:schemeClr>
              </a:solidFill>
            </a:endParaRPr>
          </a:p>
        </p:txBody>
      </p:sp>
      <p:sp>
        <p:nvSpPr>
          <p:cNvPr id="24" name="ZoneTexte 23">
            <a:extLst>
              <a:ext uri="{FF2B5EF4-FFF2-40B4-BE49-F238E27FC236}">
                <a16:creationId xmlns:a16="http://schemas.microsoft.com/office/drawing/2014/main" id="{0F3DFC9C-E269-A811-FBC1-0650EFB531BD}"/>
              </a:ext>
            </a:extLst>
          </p:cNvPr>
          <p:cNvSpPr txBox="1"/>
          <p:nvPr/>
        </p:nvSpPr>
        <p:spPr>
          <a:xfrm>
            <a:off x="2377184" y="4942898"/>
            <a:ext cx="2068755" cy="369332"/>
          </a:xfrm>
          <a:prstGeom prst="rect">
            <a:avLst/>
          </a:prstGeom>
          <a:noFill/>
        </p:spPr>
        <p:txBody>
          <a:bodyPr wrap="square" rtlCol="0">
            <a:spAutoFit/>
          </a:bodyPr>
          <a:lstStyle/>
          <a:p>
            <a:r>
              <a:rPr lang="fr-FR" dirty="0"/>
              <a:t>Téléphone </a:t>
            </a:r>
          </a:p>
        </p:txBody>
      </p:sp>
      <p:sp>
        <p:nvSpPr>
          <p:cNvPr id="25" name="ZoneTexte 24">
            <a:extLst>
              <a:ext uri="{FF2B5EF4-FFF2-40B4-BE49-F238E27FC236}">
                <a16:creationId xmlns:a16="http://schemas.microsoft.com/office/drawing/2014/main" id="{CCA1B4DF-9691-1405-D9E8-2D865B04BE67}"/>
              </a:ext>
            </a:extLst>
          </p:cNvPr>
          <p:cNvSpPr txBox="1"/>
          <p:nvPr/>
        </p:nvSpPr>
        <p:spPr>
          <a:xfrm>
            <a:off x="5796390" y="4952548"/>
            <a:ext cx="1571073" cy="369332"/>
          </a:xfrm>
          <a:prstGeom prst="rect">
            <a:avLst/>
          </a:prstGeom>
          <a:noFill/>
        </p:spPr>
        <p:txBody>
          <a:bodyPr wrap="square" rtlCol="0">
            <a:spAutoFit/>
          </a:bodyPr>
          <a:lstStyle/>
          <a:p>
            <a:r>
              <a:rPr lang="fr-FR" dirty="0"/>
              <a:t>téléphone</a:t>
            </a:r>
          </a:p>
        </p:txBody>
      </p:sp>
    </p:spTree>
    <p:extLst>
      <p:ext uri="{BB962C8B-B14F-4D97-AF65-F5344CB8AC3E}">
        <p14:creationId xmlns:p14="http://schemas.microsoft.com/office/powerpoint/2010/main" val="33861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357433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Espace réservé du contenu 11">
            <a:extLst>
              <a:ext uri="{FF2B5EF4-FFF2-40B4-BE49-F238E27FC236}">
                <a16:creationId xmlns:a16="http://schemas.microsoft.com/office/drawing/2014/main" id="{F62C1956-FB1D-C14F-A823-406700C7FD9C}"/>
              </a:ext>
            </a:extLst>
          </p:cNvPr>
          <p:cNvSpPr>
            <a:spLocks noGrp="1"/>
          </p:cNvSpPr>
          <p:nvPr>
            <p:ph idx="1"/>
          </p:nvPr>
        </p:nvSpPr>
        <p:spPr>
          <a:xfrm>
            <a:off x="1835150" y="1986184"/>
            <a:ext cx="8740486" cy="2885632"/>
          </a:xfrm>
        </p:spPr>
        <p:txBody>
          <a:bodyPr>
            <a:normAutofit/>
          </a:bodyPr>
          <a:lstStyle/>
          <a:p>
            <a:pPr algn="just"/>
            <a:r>
              <a:rPr lang="fr-FR" sz="4000" b="1" dirty="0">
                <a:latin typeface="Arial Narrow" panose="020B0606020202030204" pitchFamily="34" charset="0"/>
              </a:rPr>
              <a:t>MISE EN ŒUVRE DU NOUVEAU FORMAT DE COMPTE RENDU SUR L’ETAT DES SURFACES DES PISTES  A L’AEROPORT INTERNATIONAL BLAISE DIAGNE</a:t>
            </a:r>
          </a:p>
          <a:p>
            <a:pPr algn="just"/>
            <a:endParaRPr lang="fr-FR" sz="2800" b="1" dirty="0">
              <a:latin typeface="Arial Narrow" panose="020B0606020202030204" pitchFamily="34" charset="0"/>
            </a:endParaRPr>
          </a:p>
          <a:p>
            <a:pPr algn="just"/>
            <a:endParaRPr lang="fr-FR" sz="2800" b="1" i="1" dirty="0">
              <a:latin typeface="Arial Narrow" panose="020B0606020202030204" pitchFamily="34" charset="0"/>
            </a:endParaRPr>
          </a:p>
        </p:txBody>
      </p:sp>
      <p:pic>
        <p:nvPicPr>
          <p:cNvPr id="5" name="Image 4">
            <a:extLst>
              <a:ext uri="{FF2B5EF4-FFF2-40B4-BE49-F238E27FC236}">
                <a16:creationId xmlns:a16="http://schemas.microsoft.com/office/drawing/2014/main" id="{C8639AF5-5928-AFB3-266A-61A64B0F4C9B}"/>
              </a:ext>
            </a:extLst>
          </p:cNvPr>
          <p:cNvPicPr/>
          <p:nvPr/>
        </p:nvPicPr>
        <p:blipFill>
          <a:blip r:embed="rId2"/>
          <a:srcRect/>
          <a:stretch>
            <a:fillRect/>
          </a:stretch>
        </p:blipFill>
        <p:spPr>
          <a:xfrm>
            <a:off x="212148" y="6160135"/>
            <a:ext cx="2152650" cy="697865"/>
          </a:xfrm>
          <a:prstGeom prst="rect">
            <a:avLst/>
          </a:prstGeom>
          <a:noFill/>
          <a:ln>
            <a:noFill/>
            <a:prstDash/>
          </a:ln>
        </p:spPr>
      </p:pic>
    </p:spTree>
    <p:extLst>
      <p:ext uri="{BB962C8B-B14F-4D97-AF65-F5344CB8AC3E}">
        <p14:creationId xmlns:p14="http://schemas.microsoft.com/office/powerpoint/2010/main" val="2476375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a:bodyPr>
          <a:lstStyle/>
          <a:p>
            <a:pPr algn="ctr"/>
            <a:r>
              <a:rPr lang="fr-FR" sz="4000" dirty="0">
                <a:solidFill>
                  <a:srgbClr val="E3B832"/>
                </a:solidFill>
                <a:latin typeface="Arial Narrow" panose="020B0606020202030204" pitchFamily="34" charset="0"/>
              </a:rPr>
              <a:t> SOMMAIRE </a:t>
            </a:r>
          </a:p>
        </p:txBody>
      </p:sp>
      <p:sp>
        <p:nvSpPr>
          <p:cNvPr id="4" name="ZoneTexte 3">
            <a:extLst>
              <a:ext uri="{FF2B5EF4-FFF2-40B4-BE49-F238E27FC236}">
                <a16:creationId xmlns:a16="http://schemas.microsoft.com/office/drawing/2014/main" id="{15B73777-3D99-7D92-EFE3-288CAA861D9B}"/>
              </a:ext>
            </a:extLst>
          </p:cNvPr>
          <p:cNvSpPr txBox="1"/>
          <p:nvPr/>
        </p:nvSpPr>
        <p:spPr>
          <a:xfrm>
            <a:off x="8129237" y="3615037"/>
            <a:ext cx="6908800" cy="369332"/>
          </a:xfrm>
          <a:prstGeom prst="rect">
            <a:avLst/>
          </a:prstGeom>
          <a:noFill/>
        </p:spPr>
        <p:txBody>
          <a:bodyPr wrap="square" rtlCol="0">
            <a:spAutoFit/>
          </a:bodyPr>
          <a:lstStyle/>
          <a:p>
            <a:r>
              <a:rPr lang="fr-FR" dirty="0"/>
              <a:t> </a:t>
            </a:r>
          </a:p>
        </p:txBody>
      </p:sp>
      <p:graphicFrame>
        <p:nvGraphicFramePr>
          <p:cNvPr id="5" name="Diagramme 4">
            <a:extLst>
              <a:ext uri="{FF2B5EF4-FFF2-40B4-BE49-F238E27FC236}">
                <a16:creationId xmlns:a16="http://schemas.microsoft.com/office/drawing/2014/main" id="{05B181DB-A972-406B-A992-60F00A3FB017}"/>
              </a:ext>
            </a:extLst>
          </p:cNvPr>
          <p:cNvGraphicFramePr/>
          <p:nvPr>
            <p:extLst>
              <p:ext uri="{D42A27DB-BD31-4B8C-83A1-F6EECF244321}">
                <p14:modId xmlns:p14="http://schemas.microsoft.com/office/powerpoint/2010/main" val="871593966"/>
              </p:ext>
            </p:extLst>
          </p:nvPr>
        </p:nvGraphicFramePr>
        <p:xfrm>
          <a:off x="314418" y="1857080"/>
          <a:ext cx="7357097" cy="35444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200939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6" name="Espace réservé du contenu 5">
            <a:extLst>
              <a:ext uri="{FF2B5EF4-FFF2-40B4-BE49-F238E27FC236}">
                <a16:creationId xmlns:a16="http://schemas.microsoft.com/office/drawing/2014/main" id="{BABE15D1-A54E-3208-24C9-1B326D830798}"/>
              </a:ext>
            </a:extLst>
          </p:cNvPr>
          <p:cNvSpPr>
            <a:spLocks noGrp="1"/>
          </p:cNvSpPr>
          <p:nvPr>
            <p:ph idx="1"/>
          </p:nvPr>
        </p:nvSpPr>
        <p:spPr/>
        <p:txBody>
          <a:bodyPr/>
          <a:lstStyle/>
          <a:p>
            <a:pPr marL="457200" indent="-457200" algn="just">
              <a:spcBef>
                <a:spcPts val="600"/>
              </a:spcBef>
              <a:spcAft>
                <a:spcPts val="600"/>
              </a:spcAft>
              <a:buFont typeface="Arial" panose="020B0604020202020204" pitchFamily="34" charset="0"/>
              <a:buChar char="•"/>
            </a:pPr>
            <a:r>
              <a:rPr lang="fr-FR" sz="2800" dirty="0">
                <a:latin typeface="Arial Narrow" panose="020B0606020202030204" pitchFamily="34" charset="0"/>
              </a:rPr>
              <a:t>Langage commun à tous les acteurs du système, basé sur l’établissement d’un rapport sur l’</a:t>
            </a:r>
            <a:r>
              <a:rPr lang="fr-FR" sz="2800" dirty="0" err="1">
                <a:latin typeface="Arial Narrow" panose="020B0606020202030204" pitchFamily="34" charset="0"/>
              </a:rPr>
              <a:t>etat</a:t>
            </a:r>
            <a:r>
              <a:rPr lang="fr-FR" sz="2800" dirty="0">
                <a:latin typeface="Arial Narrow" panose="020B0606020202030204" pitchFamily="34" charset="0"/>
              </a:rPr>
              <a:t> de piste (RCR).</a:t>
            </a:r>
          </a:p>
          <a:p>
            <a:pPr marL="457200" indent="-457200" algn="just">
              <a:spcBef>
                <a:spcPts val="600"/>
              </a:spcBef>
              <a:spcAft>
                <a:spcPts val="600"/>
              </a:spcAft>
              <a:buFont typeface="Arial" panose="020B0604020202020204" pitchFamily="34" charset="0"/>
              <a:buChar char="•"/>
            </a:pPr>
            <a:r>
              <a:rPr lang="fr-FR" sz="2800" dirty="0">
                <a:latin typeface="Arial Narrow" panose="020B0606020202030204" pitchFamily="34" charset="0"/>
              </a:rPr>
              <a:t>Le rapport sur l’état des pistes(RCR) est basé sur:</a:t>
            </a:r>
          </a:p>
          <a:p>
            <a:pPr marL="914400" lvl="1" indent="-457200" algn="just">
              <a:spcBef>
                <a:spcPts val="600"/>
              </a:spcBef>
              <a:spcAft>
                <a:spcPts val="600"/>
              </a:spcAft>
              <a:buFont typeface="Wingdings" panose="05000000000000000000" pitchFamily="2" charset="2"/>
              <a:buChar char="§"/>
            </a:pPr>
            <a:r>
              <a:rPr lang="fr-FR" sz="2800" dirty="0">
                <a:latin typeface="Arial Narrow" panose="020B0606020202030204" pitchFamily="34" charset="0"/>
              </a:rPr>
              <a:t>une évaluation et le compte rendu par l’aéroport de l'état de la surface de la piste permettant la description des conditions de la surface de piste; et</a:t>
            </a:r>
          </a:p>
          <a:p>
            <a:pPr marL="914400" lvl="1" indent="-457200" algn="just">
              <a:spcBef>
                <a:spcPts val="600"/>
              </a:spcBef>
              <a:spcAft>
                <a:spcPts val="600"/>
              </a:spcAft>
              <a:buFont typeface="Wingdings" panose="05000000000000000000" pitchFamily="2" charset="2"/>
              <a:buChar char="§"/>
            </a:pPr>
            <a:r>
              <a:rPr lang="fr-FR" sz="2800" dirty="0">
                <a:latin typeface="Arial Narrow" panose="020B0606020202030204" pitchFamily="34" charset="0"/>
              </a:rPr>
              <a:t>la détermination des performances de l'équipage de conduite</a:t>
            </a:r>
          </a:p>
          <a:p>
            <a:pPr marL="457200" indent="-457200" algn="just">
              <a:spcBef>
                <a:spcPts val="600"/>
              </a:spcBef>
              <a:spcAft>
                <a:spcPts val="600"/>
              </a:spcAft>
              <a:buFont typeface="Arial" panose="020B0604020202020204" pitchFamily="34" charset="0"/>
              <a:buChar char="•"/>
            </a:pPr>
            <a:r>
              <a:rPr lang="fr-FR" sz="2800" dirty="0">
                <a:latin typeface="Arial Narrow" panose="020B0606020202030204" pitchFamily="34" charset="0"/>
              </a:rPr>
              <a:t>Une mise en œuvre harmonisée au niveau mondial est requise</a:t>
            </a:r>
          </a:p>
          <a:p>
            <a:endParaRPr lang="fr-FR" dirty="0"/>
          </a:p>
        </p:txBody>
      </p:sp>
      <p:sp>
        <p:nvSpPr>
          <p:cNvPr id="7" name="ZoneTexte 6">
            <a:extLst>
              <a:ext uri="{FF2B5EF4-FFF2-40B4-BE49-F238E27FC236}">
                <a16:creationId xmlns:a16="http://schemas.microsoft.com/office/drawing/2014/main" id="{0CDA83BA-197F-A696-BE0A-9BD1B517D805}"/>
              </a:ext>
            </a:extLst>
          </p:cNvPr>
          <p:cNvSpPr txBox="1"/>
          <p:nvPr/>
        </p:nvSpPr>
        <p:spPr>
          <a:xfrm>
            <a:off x="2336799" y="410113"/>
            <a:ext cx="5985163" cy="646331"/>
          </a:xfrm>
          <a:prstGeom prst="rect">
            <a:avLst/>
          </a:prstGeom>
          <a:noFill/>
        </p:spPr>
        <p:txBody>
          <a:bodyPr wrap="square" rtlCol="0">
            <a:spAutoFit/>
          </a:bodyPr>
          <a:lstStyle/>
          <a:p>
            <a:r>
              <a:rPr lang="fr-FR" sz="3600" dirty="0">
                <a:solidFill>
                  <a:srgbClr val="FFC000"/>
                </a:solidFill>
                <a:latin typeface="Arial Narrow" panose="020B0606020202030204" pitchFamily="34" charset="0"/>
              </a:rPr>
              <a:t>Qu’est ce que le GRF</a:t>
            </a:r>
          </a:p>
        </p:txBody>
      </p:sp>
    </p:spTree>
    <p:extLst>
      <p:ext uri="{BB962C8B-B14F-4D97-AF65-F5344CB8AC3E}">
        <p14:creationId xmlns:p14="http://schemas.microsoft.com/office/powerpoint/2010/main" val="1722211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2336799" y="410113"/>
            <a:ext cx="5985163" cy="646331"/>
          </a:xfrm>
          <a:prstGeom prst="rect">
            <a:avLst/>
          </a:prstGeom>
          <a:noFill/>
        </p:spPr>
        <p:txBody>
          <a:bodyPr wrap="square" rtlCol="0">
            <a:spAutoFit/>
          </a:bodyPr>
          <a:lstStyle/>
          <a:p>
            <a:r>
              <a:rPr lang="fr-FR" sz="3600" dirty="0">
                <a:solidFill>
                  <a:srgbClr val="FFC000"/>
                </a:solidFill>
                <a:latin typeface="Arial Narrow" panose="020B0606020202030204" pitchFamily="34" charset="0"/>
              </a:rPr>
              <a:t>Eléments fondamentaux du  GRF</a:t>
            </a:r>
          </a:p>
        </p:txBody>
      </p:sp>
      <p:graphicFrame>
        <p:nvGraphicFramePr>
          <p:cNvPr id="4" name="ZoneTexte 4">
            <a:extLst>
              <a:ext uri="{FF2B5EF4-FFF2-40B4-BE49-F238E27FC236}">
                <a16:creationId xmlns:a16="http://schemas.microsoft.com/office/drawing/2014/main" id="{8D2D55BA-729B-15CA-1D63-5C15560764A5}"/>
              </a:ext>
            </a:extLst>
          </p:cNvPr>
          <p:cNvGraphicFramePr/>
          <p:nvPr>
            <p:extLst>
              <p:ext uri="{D42A27DB-BD31-4B8C-83A1-F6EECF244321}">
                <p14:modId xmlns:p14="http://schemas.microsoft.com/office/powerpoint/2010/main" val="2992589322"/>
              </p:ext>
            </p:extLst>
          </p:nvPr>
        </p:nvGraphicFramePr>
        <p:xfrm>
          <a:off x="314418" y="1899414"/>
          <a:ext cx="10811277" cy="462443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57686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graphicEl>
                                              <a:dgm id="{1AD7DCC8-7644-462C-9DD6-5632C329CD6F}"/>
                                            </p:graphicEl>
                                          </p:spTgt>
                                        </p:tgtEl>
                                        <p:attrNameLst>
                                          <p:attrName>style.visibility</p:attrName>
                                        </p:attrNameLst>
                                      </p:cBhvr>
                                      <p:to>
                                        <p:strVal val="visible"/>
                                      </p:to>
                                    </p:set>
                                    <p:animEffect transition="in" filter="barn(inVertical)">
                                      <p:cBhvr>
                                        <p:cTn id="7" dur="500"/>
                                        <p:tgtEl>
                                          <p:spTgt spid="4">
                                            <p:graphicEl>
                                              <a:dgm id="{1AD7DCC8-7644-462C-9DD6-5632C329CD6F}"/>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graphicEl>
                                              <a:dgm id="{AA521AAB-2C56-4B56-B6B5-D2BC47608497}"/>
                                            </p:graphicEl>
                                          </p:spTgt>
                                        </p:tgtEl>
                                        <p:attrNameLst>
                                          <p:attrName>style.visibility</p:attrName>
                                        </p:attrNameLst>
                                      </p:cBhvr>
                                      <p:to>
                                        <p:strVal val="visible"/>
                                      </p:to>
                                    </p:set>
                                    <p:animEffect transition="in" filter="barn(inVertical)">
                                      <p:cBhvr>
                                        <p:cTn id="12" dur="500"/>
                                        <p:tgtEl>
                                          <p:spTgt spid="4">
                                            <p:graphicEl>
                                              <a:dgm id="{AA521AAB-2C56-4B56-B6B5-D2BC47608497}"/>
                                            </p:graphicEl>
                                          </p:spTgt>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4">
                                            <p:graphicEl>
                                              <a:dgm id="{4B4C29B2-DA13-4991-B919-3A5CA44F4D58}"/>
                                            </p:graphicEl>
                                          </p:spTgt>
                                        </p:tgtEl>
                                        <p:attrNameLst>
                                          <p:attrName>style.visibility</p:attrName>
                                        </p:attrNameLst>
                                      </p:cBhvr>
                                      <p:to>
                                        <p:strVal val="visible"/>
                                      </p:to>
                                    </p:set>
                                    <p:animEffect transition="in" filter="barn(inVertical)">
                                      <p:cBhvr>
                                        <p:cTn id="15" dur="500"/>
                                        <p:tgtEl>
                                          <p:spTgt spid="4">
                                            <p:graphicEl>
                                              <a:dgm id="{4B4C29B2-DA13-4991-B919-3A5CA44F4D58}"/>
                                            </p:graphicEl>
                                          </p:spTgt>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4">
                                            <p:graphicEl>
                                              <a:dgm id="{43225D40-FA16-46A1-B1C7-AABFC7CCB275}"/>
                                            </p:graphicEl>
                                          </p:spTgt>
                                        </p:tgtEl>
                                        <p:attrNameLst>
                                          <p:attrName>style.visibility</p:attrName>
                                        </p:attrNameLst>
                                      </p:cBhvr>
                                      <p:to>
                                        <p:strVal val="visible"/>
                                      </p:to>
                                    </p:set>
                                    <p:animEffect transition="in" filter="barn(inVertical)">
                                      <p:cBhvr>
                                        <p:cTn id="20" dur="500"/>
                                        <p:tgtEl>
                                          <p:spTgt spid="4">
                                            <p:graphicEl>
                                              <a:dgm id="{43225D40-FA16-46A1-B1C7-AABFC7CCB275}"/>
                                            </p:graphicEl>
                                          </p:spTgt>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4">
                                            <p:graphicEl>
                                              <a:dgm id="{F5EAF4FD-3A05-4749-8108-BBA65554062F}"/>
                                            </p:graphicEl>
                                          </p:spTgt>
                                        </p:tgtEl>
                                        <p:attrNameLst>
                                          <p:attrName>style.visibility</p:attrName>
                                        </p:attrNameLst>
                                      </p:cBhvr>
                                      <p:to>
                                        <p:strVal val="visible"/>
                                      </p:to>
                                    </p:set>
                                    <p:animEffect transition="in" filter="barn(inVertical)">
                                      <p:cBhvr>
                                        <p:cTn id="23" dur="500"/>
                                        <p:tgtEl>
                                          <p:spTgt spid="4">
                                            <p:graphicEl>
                                              <a:dgm id="{F5EAF4FD-3A05-4749-8108-BBA65554062F}"/>
                                            </p:graphicEl>
                                          </p:spTgt>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4">
                                            <p:graphicEl>
                                              <a:dgm id="{9ED6139E-944C-46E8-95A9-73D9390A07AC}"/>
                                            </p:graphicEl>
                                          </p:spTgt>
                                        </p:tgtEl>
                                        <p:attrNameLst>
                                          <p:attrName>style.visibility</p:attrName>
                                        </p:attrNameLst>
                                      </p:cBhvr>
                                      <p:to>
                                        <p:strVal val="visible"/>
                                      </p:to>
                                    </p:set>
                                    <p:animEffect transition="in" filter="barn(inVertical)">
                                      <p:cBhvr>
                                        <p:cTn id="28" dur="500"/>
                                        <p:tgtEl>
                                          <p:spTgt spid="4">
                                            <p:graphicEl>
                                              <a:dgm id="{9ED6139E-944C-46E8-95A9-73D9390A07AC}"/>
                                            </p:graphicEl>
                                          </p:spTgt>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4">
                                            <p:graphicEl>
                                              <a:dgm id="{2FF4AD2E-EA11-4975-91C9-3253031618D1}"/>
                                            </p:graphicEl>
                                          </p:spTgt>
                                        </p:tgtEl>
                                        <p:attrNameLst>
                                          <p:attrName>style.visibility</p:attrName>
                                        </p:attrNameLst>
                                      </p:cBhvr>
                                      <p:to>
                                        <p:strVal val="visible"/>
                                      </p:to>
                                    </p:set>
                                    <p:animEffect transition="in" filter="barn(inVertical)">
                                      <p:cBhvr>
                                        <p:cTn id="31" dur="500"/>
                                        <p:tgtEl>
                                          <p:spTgt spid="4">
                                            <p:graphicEl>
                                              <a:dgm id="{2FF4AD2E-EA11-4975-91C9-3253031618D1}"/>
                                            </p:graphicEl>
                                          </p:spTgt>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4">
                                            <p:graphicEl>
                                              <a:dgm id="{EB545E44-E60C-43AA-9C77-6A564FBC95F3}"/>
                                            </p:graphicEl>
                                          </p:spTgt>
                                        </p:tgtEl>
                                        <p:attrNameLst>
                                          <p:attrName>style.visibility</p:attrName>
                                        </p:attrNameLst>
                                      </p:cBhvr>
                                      <p:to>
                                        <p:strVal val="visible"/>
                                      </p:to>
                                    </p:set>
                                    <p:animEffect transition="in" filter="barn(inVertical)">
                                      <p:cBhvr>
                                        <p:cTn id="36" dur="500"/>
                                        <p:tgtEl>
                                          <p:spTgt spid="4">
                                            <p:graphicEl>
                                              <a:dgm id="{EB545E44-E60C-43AA-9C77-6A564FBC95F3}"/>
                                            </p:graphicEl>
                                          </p:spTgt>
                                        </p:tgtEl>
                                      </p:cBhvr>
                                    </p:animEffect>
                                  </p:childTnLst>
                                </p:cTn>
                              </p:par>
                              <p:par>
                                <p:cTn id="37" presetID="16" presetClass="entr" presetSubtype="21" fill="hold" grpId="0" nodeType="withEffect">
                                  <p:stCondLst>
                                    <p:cond delay="0"/>
                                  </p:stCondLst>
                                  <p:childTnLst>
                                    <p:set>
                                      <p:cBhvr>
                                        <p:cTn id="38" dur="1" fill="hold">
                                          <p:stCondLst>
                                            <p:cond delay="0"/>
                                          </p:stCondLst>
                                        </p:cTn>
                                        <p:tgtEl>
                                          <p:spTgt spid="4">
                                            <p:graphicEl>
                                              <a:dgm id="{8CF1E40E-B524-48DE-9BA9-68865F48886D}"/>
                                            </p:graphicEl>
                                          </p:spTgt>
                                        </p:tgtEl>
                                        <p:attrNameLst>
                                          <p:attrName>style.visibility</p:attrName>
                                        </p:attrNameLst>
                                      </p:cBhvr>
                                      <p:to>
                                        <p:strVal val="visible"/>
                                      </p:to>
                                    </p:set>
                                    <p:animEffect transition="in" filter="barn(inVertical)">
                                      <p:cBhvr>
                                        <p:cTn id="39" dur="500"/>
                                        <p:tgtEl>
                                          <p:spTgt spid="4">
                                            <p:graphicEl>
                                              <a:dgm id="{8CF1E40E-B524-48DE-9BA9-68865F48886D}"/>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1354217"/>
          </a:xfrm>
          <a:prstGeom prst="rect">
            <a:avLst/>
          </a:prstGeom>
          <a:noFill/>
        </p:spPr>
        <p:txBody>
          <a:bodyPr wrap="square" rtlCol="0">
            <a:spAutoFit/>
          </a:bodyPr>
          <a:lstStyle/>
          <a:p>
            <a:r>
              <a:rPr lang="fr-FR" sz="5400" dirty="0">
                <a:solidFill>
                  <a:srgbClr val="FFC000"/>
                </a:solidFill>
                <a:latin typeface="Arial Narrow" panose="020B0606020202030204" pitchFamily="34" charset="0"/>
              </a:rPr>
              <a:t>Préparatifs pour l’inspection </a:t>
            </a:r>
          </a:p>
          <a:p>
            <a:endParaRPr lang="fr-FR" sz="2800" dirty="0">
              <a:solidFill>
                <a:srgbClr val="FFC000"/>
              </a:solidFill>
              <a:latin typeface="Arial Narrow" panose="020B0606020202030204" pitchFamily="34" charset="0"/>
            </a:endParaRPr>
          </a:p>
        </p:txBody>
      </p:sp>
      <p:sp>
        <p:nvSpPr>
          <p:cNvPr id="3" name="ZoneTexte 2">
            <a:extLst>
              <a:ext uri="{FF2B5EF4-FFF2-40B4-BE49-F238E27FC236}">
                <a16:creationId xmlns:a16="http://schemas.microsoft.com/office/drawing/2014/main" id="{11FCFDA1-12BF-0003-8777-8D185BBBE8AB}"/>
              </a:ext>
            </a:extLst>
          </p:cNvPr>
          <p:cNvSpPr txBox="1"/>
          <p:nvPr/>
        </p:nvSpPr>
        <p:spPr>
          <a:xfrm>
            <a:off x="775856" y="1740363"/>
            <a:ext cx="6705599" cy="584775"/>
          </a:xfrm>
          <a:prstGeom prst="rect">
            <a:avLst/>
          </a:prstGeom>
          <a:noFill/>
        </p:spPr>
        <p:txBody>
          <a:bodyPr wrap="square">
            <a:spAutoFit/>
          </a:bodyPr>
          <a:lstStyle/>
          <a:p>
            <a:r>
              <a:rPr lang="fr-FR" sz="3200" dirty="0">
                <a:latin typeface="Arial Narrow" panose="020B0606020202030204" pitchFamily="34" charset="0"/>
              </a:rPr>
              <a:t>Définition des tiers de piste</a:t>
            </a:r>
          </a:p>
        </p:txBody>
      </p:sp>
      <p:graphicFrame>
        <p:nvGraphicFramePr>
          <p:cNvPr id="4" name="ZoneTexte 4">
            <a:extLst>
              <a:ext uri="{FF2B5EF4-FFF2-40B4-BE49-F238E27FC236}">
                <a16:creationId xmlns:a16="http://schemas.microsoft.com/office/drawing/2014/main" id="{D56950A4-5B78-F532-78A9-F3BAC2E214DD}"/>
              </a:ext>
            </a:extLst>
          </p:cNvPr>
          <p:cNvGraphicFramePr/>
          <p:nvPr>
            <p:extLst>
              <p:ext uri="{D42A27DB-BD31-4B8C-83A1-F6EECF244321}">
                <p14:modId xmlns:p14="http://schemas.microsoft.com/office/powerpoint/2010/main" val="3267941822"/>
              </p:ext>
            </p:extLst>
          </p:nvPr>
        </p:nvGraphicFramePr>
        <p:xfrm>
          <a:off x="1026582" y="4642842"/>
          <a:ext cx="7868038" cy="221515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ZoneTexte 7">
            <a:extLst>
              <a:ext uri="{FF2B5EF4-FFF2-40B4-BE49-F238E27FC236}">
                <a16:creationId xmlns:a16="http://schemas.microsoft.com/office/drawing/2014/main" id="{673EF3D2-26AE-A57E-B174-6753AAF1B551}"/>
              </a:ext>
            </a:extLst>
          </p:cNvPr>
          <p:cNvSpPr txBox="1"/>
          <p:nvPr/>
        </p:nvSpPr>
        <p:spPr>
          <a:xfrm>
            <a:off x="314418" y="2336569"/>
            <a:ext cx="11563904" cy="2062103"/>
          </a:xfrm>
          <a:prstGeom prst="rect">
            <a:avLst/>
          </a:prstGeom>
          <a:noFill/>
        </p:spPr>
        <p:txBody>
          <a:bodyPr wrap="square">
            <a:spAutoFit/>
          </a:bodyPr>
          <a:lstStyle/>
          <a:p>
            <a:r>
              <a:rPr lang="fr-FR" sz="3200" kern="0" dirty="0">
                <a:effectLst/>
                <a:latin typeface="Arial Narrow" panose="020B0606020202030204" pitchFamily="34" charset="0"/>
                <a:ea typeface="Calibri" panose="020F0502020204030204" pitchFamily="34" charset="0"/>
                <a:cs typeface="Times New Roman" panose="02020603050405020304" pitchFamily="18" charset="0"/>
              </a:rPr>
              <a:t>Il convient d’identifier des repères visuels (taxiway, manche à air, marquage au sol…) marquant les limites entre tiers de piste afin de faciliter le déroulement des inspections et d’assurer l’homogénéité des relevés entre les différentes équipes</a:t>
            </a:r>
            <a:endParaRPr lang="fr-FR" sz="3200" dirty="0"/>
          </a:p>
        </p:txBody>
      </p:sp>
    </p:spTree>
    <p:extLst>
      <p:ext uri="{BB962C8B-B14F-4D97-AF65-F5344CB8AC3E}">
        <p14:creationId xmlns:p14="http://schemas.microsoft.com/office/powerpoint/2010/main" val="3881242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1354217"/>
          </a:xfrm>
          <a:prstGeom prst="rect">
            <a:avLst/>
          </a:prstGeom>
          <a:noFill/>
        </p:spPr>
        <p:txBody>
          <a:bodyPr wrap="square" rtlCol="0">
            <a:spAutoFit/>
          </a:bodyPr>
          <a:lstStyle/>
          <a:p>
            <a:r>
              <a:rPr lang="fr-FR" sz="5400" dirty="0">
                <a:solidFill>
                  <a:srgbClr val="FFC000"/>
                </a:solidFill>
                <a:latin typeface="Arial Narrow" panose="020B0606020202030204" pitchFamily="34" charset="0"/>
              </a:rPr>
              <a:t>Préparatifs pour l’inspection </a:t>
            </a:r>
          </a:p>
          <a:p>
            <a:endParaRPr lang="fr-FR" sz="2800" dirty="0">
              <a:solidFill>
                <a:srgbClr val="FFC000"/>
              </a:solidFill>
              <a:latin typeface="Arial Narrow" panose="020B0606020202030204" pitchFamily="34" charset="0"/>
            </a:endParaRPr>
          </a:p>
        </p:txBody>
      </p:sp>
      <p:sp>
        <p:nvSpPr>
          <p:cNvPr id="3" name="ZoneTexte 2">
            <a:extLst>
              <a:ext uri="{FF2B5EF4-FFF2-40B4-BE49-F238E27FC236}">
                <a16:creationId xmlns:a16="http://schemas.microsoft.com/office/drawing/2014/main" id="{11FCFDA1-12BF-0003-8777-8D185BBBE8AB}"/>
              </a:ext>
            </a:extLst>
          </p:cNvPr>
          <p:cNvSpPr txBox="1"/>
          <p:nvPr/>
        </p:nvSpPr>
        <p:spPr>
          <a:xfrm>
            <a:off x="775856" y="1740363"/>
            <a:ext cx="6705599" cy="584775"/>
          </a:xfrm>
          <a:prstGeom prst="rect">
            <a:avLst/>
          </a:prstGeom>
          <a:noFill/>
        </p:spPr>
        <p:txBody>
          <a:bodyPr wrap="square">
            <a:spAutoFit/>
          </a:bodyPr>
          <a:lstStyle/>
          <a:p>
            <a:r>
              <a:rPr lang="fr-FR" sz="3200" dirty="0">
                <a:latin typeface="Arial Narrow" panose="020B0606020202030204" pitchFamily="34" charset="0"/>
              </a:rPr>
              <a:t>Définition des tiers de piste</a:t>
            </a:r>
          </a:p>
        </p:txBody>
      </p:sp>
      <p:pic>
        <p:nvPicPr>
          <p:cNvPr id="5" name="Image 4">
            <a:extLst>
              <a:ext uri="{FF2B5EF4-FFF2-40B4-BE49-F238E27FC236}">
                <a16:creationId xmlns:a16="http://schemas.microsoft.com/office/drawing/2014/main" id="{2C4226F8-1B5B-7AF6-1B68-B1A1D12EB8A3}"/>
              </a:ext>
            </a:extLst>
          </p:cNvPr>
          <p:cNvPicPr>
            <a:picLocks noChangeAspect="1"/>
          </p:cNvPicPr>
          <p:nvPr/>
        </p:nvPicPr>
        <p:blipFill>
          <a:blip r:embed="rId2"/>
          <a:stretch>
            <a:fillRect/>
          </a:stretch>
        </p:blipFill>
        <p:spPr>
          <a:xfrm rot="10800000">
            <a:off x="406782" y="2918559"/>
            <a:ext cx="11563904" cy="2101294"/>
          </a:xfrm>
          <a:prstGeom prst="rect">
            <a:avLst/>
          </a:prstGeom>
        </p:spPr>
      </p:pic>
    </p:spTree>
    <p:extLst>
      <p:ext uri="{BB962C8B-B14F-4D97-AF65-F5344CB8AC3E}">
        <p14:creationId xmlns:p14="http://schemas.microsoft.com/office/powerpoint/2010/main" val="8366552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1354217"/>
          </a:xfrm>
          <a:prstGeom prst="rect">
            <a:avLst/>
          </a:prstGeom>
          <a:noFill/>
        </p:spPr>
        <p:txBody>
          <a:bodyPr wrap="square" rtlCol="0">
            <a:spAutoFit/>
          </a:bodyPr>
          <a:lstStyle/>
          <a:p>
            <a:r>
              <a:rPr lang="fr-FR" sz="5400" dirty="0">
                <a:solidFill>
                  <a:srgbClr val="FFC000"/>
                </a:solidFill>
                <a:latin typeface="Arial Narrow" panose="020B0606020202030204" pitchFamily="34" charset="0"/>
              </a:rPr>
              <a:t>Préparatifs pour l’inspection </a:t>
            </a:r>
          </a:p>
          <a:p>
            <a:endParaRPr lang="fr-FR" sz="2800" dirty="0">
              <a:solidFill>
                <a:srgbClr val="FFC000"/>
              </a:solidFill>
              <a:latin typeface="Arial Narrow" panose="020B0606020202030204" pitchFamily="34" charset="0"/>
            </a:endParaRPr>
          </a:p>
        </p:txBody>
      </p:sp>
      <p:sp>
        <p:nvSpPr>
          <p:cNvPr id="6" name="ZoneTexte 5">
            <a:extLst>
              <a:ext uri="{FF2B5EF4-FFF2-40B4-BE49-F238E27FC236}">
                <a16:creationId xmlns:a16="http://schemas.microsoft.com/office/drawing/2014/main" id="{530152CE-2635-B7F0-27B8-D329EEE62625}"/>
              </a:ext>
            </a:extLst>
          </p:cNvPr>
          <p:cNvSpPr txBox="1"/>
          <p:nvPr/>
        </p:nvSpPr>
        <p:spPr>
          <a:xfrm>
            <a:off x="775856" y="1888897"/>
            <a:ext cx="10510980" cy="646331"/>
          </a:xfrm>
          <a:prstGeom prst="rect">
            <a:avLst/>
          </a:prstGeom>
          <a:noFill/>
        </p:spPr>
        <p:txBody>
          <a:bodyPr wrap="square">
            <a:spAutoFit/>
          </a:bodyPr>
          <a:lstStyle/>
          <a:p>
            <a:r>
              <a:rPr lang="fr-SN" sz="3600" dirty="0">
                <a:latin typeface="Arial Narrow" panose="020B0606020202030204" pitchFamily="34" charset="0"/>
              </a:rPr>
              <a:t>Les appareils de mesure d’épaisseur d’eau utilises à AIBD</a:t>
            </a:r>
          </a:p>
        </p:txBody>
      </p:sp>
      <p:graphicFrame>
        <p:nvGraphicFramePr>
          <p:cNvPr id="8" name="Tableau 7">
            <a:extLst>
              <a:ext uri="{FF2B5EF4-FFF2-40B4-BE49-F238E27FC236}">
                <a16:creationId xmlns:a16="http://schemas.microsoft.com/office/drawing/2014/main" id="{2BE729D1-9B4E-5CEB-64B4-750AC07F0E19}"/>
              </a:ext>
            </a:extLst>
          </p:cNvPr>
          <p:cNvGraphicFramePr>
            <a:graphicFrameLocks noGrp="1"/>
          </p:cNvGraphicFramePr>
          <p:nvPr>
            <p:extLst>
              <p:ext uri="{D42A27DB-BD31-4B8C-83A1-F6EECF244321}">
                <p14:modId xmlns:p14="http://schemas.microsoft.com/office/powerpoint/2010/main" val="1397050766"/>
              </p:ext>
            </p:extLst>
          </p:nvPr>
        </p:nvGraphicFramePr>
        <p:xfrm>
          <a:off x="279783" y="2852935"/>
          <a:ext cx="11632434" cy="3261248"/>
        </p:xfrm>
        <a:graphic>
          <a:graphicData uri="http://schemas.openxmlformats.org/drawingml/2006/table">
            <a:tbl>
              <a:tblPr firstRow="1" bandRow="1">
                <a:tableStyleId>{5C22544A-7EE6-4342-B048-85BDC9FD1C3A}</a:tableStyleId>
              </a:tblPr>
              <a:tblGrid>
                <a:gridCol w="3618093">
                  <a:extLst>
                    <a:ext uri="{9D8B030D-6E8A-4147-A177-3AD203B41FA5}">
                      <a16:colId xmlns:a16="http://schemas.microsoft.com/office/drawing/2014/main" val="1996227772"/>
                    </a:ext>
                  </a:extLst>
                </a:gridCol>
                <a:gridCol w="3918201">
                  <a:extLst>
                    <a:ext uri="{9D8B030D-6E8A-4147-A177-3AD203B41FA5}">
                      <a16:colId xmlns:a16="http://schemas.microsoft.com/office/drawing/2014/main" val="4117024720"/>
                    </a:ext>
                  </a:extLst>
                </a:gridCol>
                <a:gridCol w="4096140">
                  <a:extLst>
                    <a:ext uri="{9D8B030D-6E8A-4147-A177-3AD203B41FA5}">
                      <a16:colId xmlns:a16="http://schemas.microsoft.com/office/drawing/2014/main" val="1848316262"/>
                    </a:ext>
                  </a:extLst>
                </a:gridCol>
              </a:tblGrid>
              <a:tr h="609488">
                <a:tc>
                  <a:txBody>
                    <a:bodyPr/>
                    <a:lstStyle/>
                    <a:p>
                      <a:r>
                        <a:rPr lang="fr-SN" sz="2800" dirty="0"/>
                        <a:t>Outils </a:t>
                      </a:r>
                      <a:endParaRPr lang="fr-FR" sz="2800" dirty="0"/>
                    </a:p>
                  </a:txBody>
                  <a:tcPr/>
                </a:tc>
                <a:tc>
                  <a:txBody>
                    <a:bodyPr/>
                    <a:lstStyle/>
                    <a:p>
                      <a:r>
                        <a:rPr lang="fr-SN" sz="2800" dirty="0">
                          <a:latin typeface="Arial Narrow" panose="020B0606020202030204" pitchFamily="34" charset="0"/>
                        </a:rPr>
                        <a:t>Avantages</a:t>
                      </a:r>
                      <a:r>
                        <a:rPr lang="fr-SN" sz="2800" baseline="0" dirty="0">
                          <a:latin typeface="Arial Narrow" panose="020B0606020202030204" pitchFamily="34" charset="0"/>
                        </a:rPr>
                        <a:t> </a:t>
                      </a:r>
                      <a:endParaRPr lang="fr-FR" sz="2800" dirty="0">
                        <a:latin typeface="Arial Narrow" panose="020B0606020202030204" pitchFamily="34" charset="0"/>
                      </a:endParaRPr>
                    </a:p>
                  </a:txBody>
                  <a:tcPr/>
                </a:tc>
                <a:tc>
                  <a:txBody>
                    <a:bodyPr/>
                    <a:lstStyle/>
                    <a:p>
                      <a:r>
                        <a:rPr lang="fr-SN" sz="2800" dirty="0">
                          <a:latin typeface="Arial Narrow" panose="020B0606020202030204" pitchFamily="34" charset="0"/>
                        </a:rPr>
                        <a:t>Limites </a:t>
                      </a:r>
                      <a:endParaRPr lang="fr-FR" sz="2800" dirty="0">
                        <a:latin typeface="Arial Narrow" panose="020B0606020202030204" pitchFamily="34" charset="0"/>
                      </a:endParaRPr>
                    </a:p>
                  </a:txBody>
                  <a:tcPr/>
                </a:tc>
                <a:extLst>
                  <a:ext uri="{0D108BD9-81ED-4DB2-BD59-A6C34878D82A}">
                    <a16:rowId xmlns:a16="http://schemas.microsoft.com/office/drawing/2014/main" val="3196197620"/>
                  </a:ext>
                </a:extLst>
              </a:tr>
              <a:tr h="633513">
                <a:tc>
                  <a:txBody>
                    <a:bodyPr/>
                    <a:lstStyle/>
                    <a:p>
                      <a:pPr algn="l"/>
                      <a:r>
                        <a:rPr lang="fr-FR" sz="2800" b="1" i="0" u="none" strike="noStrike" kern="1200" baseline="0" dirty="0">
                          <a:solidFill>
                            <a:schemeClr val="dk1"/>
                          </a:solidFill>
                          <a:latin typeface="Arial Narrow" panose="020B0606020202030204" pitchFamily="34" charset="0"/>
                          <a:ea typeface="+mn-ea"/>
                          <a:cs typeface="+mn-cs"/>
                        </a:rPr>
                        <a:t>Règle</a:t>
                      </a:r>
                      <a:endParaRPr lang="fr-SN" sz="2800" dirty="0">
                        <a:latin typeface="Arial Narrow" panose="020B0606020202030204" pitchFamily="34" charset="0"/>
                      </a:endParaRPr>
                    </a:p>
                    <a:p>
                      <a:pPr algn="l"/>
                      <a:endParaRPr lang="fr-SN" sz="2800" dirty="0">
                        <a:latin typeface="Arial Narrow" panose="020B0606020202030204" pitchFamily="34" charset="0"/>
                      </a:endParaRPr>
                    </a:p>
                    <a:p>
                      <a:pPr algn="l"/>
                      <a:endParaRPr lang="fr-SN" sz="2800" dirty="0">
                        <a:latin typeface="Arial Narrow" panose="020B0606020202030204" pitchFamily="34" charset="0"/>
                      </a:endParaRPr>
                    </a:p>
                    <a:p>
                      <a:pPr algn="l"/>
                      <a:endParaRPr lang="fr-FR" sz="2800" dirty="0">
                        <a:latin typeface="Arial Narrow" panose="020B0606020202030204" pitchFamily="34" charset="0"/>
                      </a:endParaRPr>
                    </a:p>
                  </a:txBody>
                  <a:tcPr anchor="b"/>
                </a:tc>
                <a:tc>
                  <a:txBody>
                    <a:bodyPr/>
                    <a:lstStyle/>
                    <a:p>
                      <a:pPr marL="285750" indent="-285750" algn="l">
                        <a:buFont typeface="Arial" panose="020B0604020202020204" pitchFamily="34" charset="0"/>
                        <a:buChar char="•"/>
                      </a:pPr>
                      <a:r>
                        <a:rPr lang="fr-FR" sz="2800" b="0" i="0" u="none" strike="noStrike" kern="1200" baseline="0" dirty="0">
                          <a:solidFill>
                            <a:schemeClr val="dk1"/>
                          </a:solidFill>
                          <a:latin typeface="Arial Narrow" panose="020B0606020202030204" pitchFamily="34" charset="0"/>
                          <a:ea typeface="+mn-ea"/>
                          <a:cs typeface="+mn-cs"/>
                        </a:rPr>
                        <a:t>Robuste</a:t>
                      </a:r>
                    </a:p>
                    <a:p>
                      <a:pPr marL="285750" indent="-285750" algn="l">
                        <a:buFont typeface="Arial" panose="020B0604020202020204" pitchFamily="34" charset="0"/>
                        <a:buChar char="•"/>
                      </a:pPr>
                      <a:r>
                        <a:rPr lang="fr-FR" sz="2800" b="0" i="0" u="none" strike="noStrike" kern="1200" baseline="0" dirty="0">
                          <a:solidFill>
                            <a:schemeClr val="dk1"/>
                          </a:solidFill>
                          <a:latin typeface="Arial Narrow" panose="020B0606020202030204" pitchFamily="34" charset="0"/>
                          <a:ea typeface="+mn-ea"/>
                          <a:cs typeface="+mn-cs"/>
                        </a:rPr>
                        <a:t>Simple à se procurer </a:t>
                      </a:r>
                      <a:endParaRPr lang="fr-FR" sz="2800" dirty="0">
                        <a:latin typeface="Arial Narrow" panose="020B0606020202030204" pitchFamily="34" charset="0"/>
                      </a:endParaRPr>
                    </a:p>
                  </a:txBody>
                  <a:tcPr anchor="ctr"/>
                </a:tc>
                <a:tc>
                  <a:txBody>
                    <a:bodyPr/>
                    <a:lstStyle/>
                    <a:p>
                      <a:pPr marL="285750" indent="-285750" algn="l">
                        <a:buFont typeface="Arial" panose="020B0604020202020204" pitchFamily="34" charset="0"/>
                        <a:buChar char="•"/>
                      </a:pPr>
                      <a:r>
                        <a:rPr lang="fr-FR" sz="2800" b="0" i="0" u="none" strike="noStrike" kern="1200" baseline="0" dirty="0">
                          <a:solidFill>
                            <a:schemeClr val="dk1"/>
                          </a:solidFill>
                          <a:latin typeface="Arial Narrow" panose="020B0606020202030204" pitchFamily="34" charset="0"/>
                          <a:ea typeface="+mn-ea"/>
                          <a:cs typeface="+mn-cs"/>
                        </a:rPr>
                        <a:t>Difficile à utiliser lors d’un événement pluvieux</a:t>
                      </a:r>
                    </a:p>
                    <a:p>
                      <a:pPr marL="285750" indent="-285750" algn="l">
                        <a:buFont typeface="Arial" panose="020B0604020202020204" pitchFamily="34" charset="0"/>
                        <a:buChar char="•"/>
                      </a:pPr>
                      <a:r>
                        <a:rPr lang="fr-FR" sz="2800" b="0" i="0" u="none" strike="noStrike" kern="1200" baseline="0" dirty="0">
                          <a:solidFill>
                            <a:schemeClr val="dk1"/>
                          </a:solidFill>
                          <a:latin typeface="Arial Narrow" panose="020B0606020202030204" pitchFamily="34" charset="0"/>
                          <a:ea typeface="+mn-ea"/>
                          <a:cs typeface="+mn-cs"/>
                        </a:rPr>
                        <a:t>Difficile de bien le positionner par rapport à la surface de la chaussée (en haut de la </a:t>
                      </a:r>
                      <a:r>
                        <a:rPr lang="fr-FR" sz="2800" b="0" i="0" u="none" strike="noStrike" kern="1200" baseline="0" dirty="0" err="1">
                          <a:solidFill>
                            <a:schemeClr val="dk1"/>
                          </a:solidFill>
                          <a:latin typeface="Arial Narrow" panose="020B0606020202030204" pitchFamily="34" charset="0"/>
                          <a:ea typeface="+mn-ea"/>
                          <a:cs typeface="+mn-cs"/>
                        </a:rPr>
                        <a:t>macrotexture</a:t>
                      </a:r>
                      <a:r>
                        <a:rPr lang="fr-FR" sz="2800" b="0" i="0" u="none" strike="noStrike" kern="1200" baseline="0" dirty="0">
                          <a:solidFill>
                            <a:schemeClr val="dk1"/>
                          </a:solidFill>
                          <a:latin typeface="Arial Narrow" panose="020B0606020202030204" pitchFamily="34" charset="0"/>
                          <a:ea typeface="+mn-ea"/>
                          <a:cs typeface="+mn-cs"/>
                        </a:rPr>
                        <a:t>). </a:t>
                      </a:r>
                      <a:endParaRPr lang="fr-FR" sz="2800" dirty="0">
                        <a:latin typeface="Arial Narrow" panose="020B0606020202030204" pitchFamily="34" charset="0"/>
                      </a:endParaRPr>
                    </a:p>
                  </a:txBody>
                  <a:tcPr anchor="ctr"/>
                </a:tc>
                <a:extLst>
                  <a:ext uri="{0D108BD9-81ED-4DB2-BD59-A6C34878D82A}">
                    <a16:rowId xmlns:a16="http://schemas.microsoft.com/office/drawing/2014/main" val="4032069337"/>
                  </a:ext>
                </a:extLst>
              </a:tr>
            </a:tbl>
          </a:graphicData>
        </a:graphic>
      </p:graphicFrame>
      <p:pic>
        <p:nvPicPr>
          <p:cNvPr id="9" name="Image 8">
            <a:extLst>
              <a:ext uri="{FF2B5EF4-FFF2-40B4-BE49-F238E27FC236}">
                <a16:creationId xmlns:a16="http://schemas.microsoft.com/office/drawing/2014/main" id="{AC200780-788D-FE3E-6223-1CA1BF02D49F}"/>
              </a:ext>
            </a:extLst>
          </p:cNvPr>
          <p:cNvPicPr>
            <a:picLocks noChangeAspect="1"/>
          </p:cNvPicPr>
          <p:nvPr/>
        </p:nvPicPr>
        <p:blipFill>
          <a:blip r:embed="rId2"/>
          <a:stretch>
            <a:fillRect/>
          </a:stretch>
        </p:blipFill>
        <p:spPr>
          <a:xfrm>
            <a:off x="1237860" y="3902137"/>
            <a:ext cx="2639367" cy="1898966"/>
          </a:xfrm>
          <a:prstGeom prst="rect">
            <a:avLst/>
          </a:prstGeom>
        </p:spPr>
      </p:pic>
    </p:spTree>
    <p:extLst>
      <p:ext uri="{BB962C8B-B14F-4D97-AF65-F5344CB8AC3E}">
        <p14:creationId xmlns:p14="http://schemas.microsoft.com/office/powerpoint/2010/main" val="8975655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re 10">
            <a:extLst>
              <a:ext uri="{FF2B5EF4-FFF2-40B4-BE49-F238E27FC236}">
                <a16:creationId xmlns:a16="http://schemas.microsoft.com/office/drawing/2014/main" id="{6386E3B0-13FF-C74B-9FB4-5A9625E2960E}"/>
              </a:ext>
            </a:extLst>
          </p:cNvPr>
          <p:cNvSpPr>
            <a:spLocks noGrp="1"/>
          </p:cNvSpPr>
          <p:nvPr>
            <p:ph type="title"/>
          </p:nvPr>
        </p:nvSpPr>
        <p:spPr/>
        <p:txBody>
          <a:bodyPr>
            <a:normAutofit fontScale="90000"/>
          </a:bodyPr>
          <a:lstStyle/>
          <a:p>
            <a:br>
              <a:rPr lang="fr-FR" b="1" u="sng" dirty="0">
                <a:solidFill>
                  <a:srgbClr val="FFC000"/>
                </a:solidFill>
              </a:rPr>
            </a:br>
            <a:endParaRPr lang="fr-FR" dirty="0">
              <a:solidFill>
                <a:srgbClr val="E3B832"/>
              </a:solidFill>
            </a:endParaRPr>
          </a:p>
        </p:txBody>
      </p:sp>
      <p:sp>
        <p:nvSpPr>
          <p:cNvPr id="7" name="ZoneTexte 6">
            <a:extLst>
              <a:ext uri="{FF2B5EF4-FFF2-40B4-BE49-F238E27FC236}">
                <a16:creationId xmlns:a16="http://schemas.microsoft.com/office/drawing/2014/main" id="{0CDA83BA-197F-A696-BE0A-9BD1B517D805}"/>
              </a:ext>
            </a:extLst>
          </p:cNvPr>
          <p:cNvSpPr txBox="1"/>
          <p:nvPr/>
        </p:nvSpPr>
        <p:spPr>
          <a:xfrm>
            <a:off x="775856" y="0"/>
            <a:ext cx="11277600" cy="1354217"/>
          </a:xfrm>
          <a:prstGeom prst="rect">
            <a:avLst/>
          </a:prstGeom>
          <a:noFill/>
        </p:spPr>
        <p:txBody>
          <a:bodyPr wrap="square" rtlCol="0">
            <a:spAutoFit/>
          </a:bodyPr>
          <a:lstStyle/>
          <a:p>
            <a:r>
              <a:rPr lang="fr-FR" sz="5400" dirty="0">
                <a:solidFill>
                  <a:srgbClr val="FFC000"/>
                </a:solidFill>
                <a:latin typeface="Arial Narrow" panose="020B0606020202030204" pitchFamily="34" charset="0"/>
              </a:rPr>
              <a:t>Préparatifs pour l’inspection </a:t>
            </a:r>
          </a:p>
          <a:p>
            <a:endParaRPr lang="fr-FR" sz="2800" dirty="0">
              <a:solidFill>
                <a:srgbClr val="FFC000"/>
              </a:solidFill>
              <a:latin typeface="Arial Narrow" panose="020B0606020202030204" pitchFamily="34" charset="0"/>
            </a:endParaRPr>
          </a:p>
        </p:txBody>
      </p:sp>
      <p:sp>
        <p:nvSpPr>
          <p:cNvPr id="6" name="ZoneTexte 5">
            <a:extLst>
              <a:ext uri="{FF2B5EF4-FFF2-40B4-BE49-F238E27FC236}">
                <a16:creationId xmlns:a16="http://schemas.microsoft.com/office/drawing/2014/main" id="{530152CE-2635-B7F0-27B8-D329EEE62625}"/>
              </a:ext>
            </a:extLst>
          </p:cNvPr>
          <p:cNvSpPr txBox="1"/>
          <p:nvPr/>
        </p:nvSpPr>
        <p:spPr>
          <a:xfrm>
            <a:off x="775856" y="1888897"/>
            <a:ext cx="10510980" cy="646331"/>
          </a:xfrm>
          <a:prstGeom prst="rect">
            <a:avLst/>
          </a:prstGeom>
          <a:noFill/>
        </p:spPr>
        <p:txBody>
          <a:bodyPr wrap="square">
            <a:spAutoFit/>
          </a:bodyPr>
          <a:lstStyle/>
          <a:p>
            <a:r>
              <a:rPr lang="fr-SN" sz="3600" dirty="0">
                <a:latin typeface="Arial Narrow" panose="020B0606020202030204" pitchFamily="34" charset="0"/>
              </a:rPr>
              <a:t>Les appareils de mesure d’épaisseur d’eau utilises à AIBD</a:t>
            </a:r>
          </a:p>
        </p:txBody>
      </p:sp>
      <p:graphicFrame>
        <p:nvGraphicFramePr>
          <p:cNvPr id="8" name="Tableau 7">
            <a:extLst>
              <a:ext uri="{FF2B5EF4-FFF2-40B4-BE49-F238E27FC236}">
                <a16:creationId xmlns:a16="http://schemas.microsoft.com/office/drawing/2014/main" id="{2BE729D1-9B4E-5CEB-64B4-750AC07F0E19}"/>
              </a:ext>
            </a:extLst>
          </p:cNvPr>
          <p:cNvGraphicFramePr>
            <a:graphicFrameLocks noGrp="1"/>
          </p:cNvGraphicFramePr>
          <p:nvPr>
            <p:extLst>
              <p:ext uri="{D42A27DB-BD31-4B8C-83A1-F6EECF244321}">
                <p14:modId xmlns:p14="http://schemas.microsoft.com/office/powerpoint/2010/main" val="2677087399"/>
              </p:ext>
            </p:extLst>
          </p:nvPr>
        </p:nvGraphicFramePr>
        <p:xfrm>
          <a:off x="279783" y="2852934"/>
          <a:ext cx="11632434" cy="3039865"/>
        </p:xfrm>
        <a:graphic>
          <a:graphicData uri="http://schemas.openxmlformats.org/drawingml/2006/table">
            <a:tbl>
              <a:tblPr firstRow="1" bandRow="1">
                <a:tableStyleId>{5C22544A-7EE6-4342-B048-85BDC9FD1C3A}</a:tableStyleId>
              </a:tblPr>
              <a:tblGrid>
                <a:gridCol w="3618093">
                  <a:extLst>
                    <a:ext uri="{9D8B030D-6E8A-4147-A177-3AD203B41FA5}">
                      <a16:colId xmlns:a16="http://schemas.microsoft.com/office/drawing/2014/main" val="1996227772"/>
                    </a:ext>
                  </a:extLst>
                </a:gridCol>
                <a:gridCol w="3918201">
                  <a:extLst>
                    <a:ext uri="{9D8B030D-6E8A-4147-A177-3AD203B41FA5}">
                      <a16:colId xmlns:a16="http://schemas.microsoft.com/office/drawing/2014/main" val="4117024720"/>
                    </a:ext>
                  </a:extLst>
                </a:gridCol>
                <a:gridCol w="4096140">
                  <a:extLst>
                    <a:ext uri="{9D8B030D-6E8A-4147-A177-3AD203B41FA5}">
                      <a16:colId xmlns:a16="http://schemas.microsoft.com/office/drawing/2014/main" val="1848316262"/>
                    </a:ext>
                  </a:extLst>
                </a:gridCol>
              </a:tblGrid>
              <a:tr h="935224">
                <a:tc>
                  <a:txBody>
                    <a:bodyPr/>
                    <a:lstStyle/>
                    <a:p>
                      <a:r>
                        <a:rPr lang="fr-SN" sz="2800" dirty="0"/>
                        <a:t>Outils </a:t>
                      </a:r>
                      <a:endParaRPr lang="fr-FR" sz="2800" dirty="0"/>
                    </a:p>
                  </a:txBody>
                  <a:tcPr/>
                </a:tc>
                <a:tc>
                  <a:txBody>
                    <a:bodyPr/>
                    <a:lstStyle/>
                    <a:p>
                      <a:r>
                        <a:rPr lang="fr-SN" sz="2800" dirty="0">
                          <a:latin typeface="Arial Narrow" panose="020B0606020202030204" pitchFamily="34" charset="0"/>
                        </a:rPr>
                        <a:t>Avantages</a:t>
                      </a:r>
                      <a:r>
                        <a:rPr lang="fr-SN" sz="2800" baseline="0" dirty="0">
                          <a:latin typeface="Arial Narrow" panose="020B0606020202030204" pitchFamily="34" charset="0"/>
                        </a:rPr>
                        <a:t> </a:t>
                      </a:r>
                      <a:endParaRPr lang="fr-FR" sz="2800" dirty="0">
                        <a:latin typeface="Arial Narrow" panose="020B0606020202030204" pitchFamily="34" charset="0"/>
                      </a:endParaRPr>
                    </a:p>
                  </a:txBody>
                  <a:tcPr/>
                </a:tc>
                <a:tc>
                  <a:txBody>
                    <a:bodyPr/>
                    <a:lstStyle/>
                    <a:p>
                      <a:r>
                        <a:rPr lang="fr-SN" sz="2800" dirty="0">
                          <a:latin typeface="Arial Narrow" panose="020B0606020202030204" pitchFamily="34" charset="0"/>
                        </a:rPr>
                        <a:t>Limites </a:t>
                      </a:r>
                      <a:endParaRPr lang="fr-FR" sz="2800" dirty="0">
                        <a:latin typeface="Arial Narrow" panose="020B0606020202030204" pitchFamily="34" charset="0"/>
                      </a:endParaRPr>
                    </a:p>
                  </a:txBody>
                  <a:tcPr/>
                </a:tc>
                <a:extLst>
                  <a:ext uri="{0D108BD9-81ED-4DB2-BD59-A6C34878D82A}">
                    <a16:rowId xmlns:a16="http://schemas.microsoft.com/office/drawing/2014/main" val="3196197620"/>
                  </a:ext>
                </a:extLst>
              </a:tr>
              <a:tr h="2104641">
                <a:tc>
                  <a:txBody>
                    <a:bodyPr/>
                    <a:lstStyle/>
                    <a:p>
                      <a:pPr algn="l"/>
                      <a:r>
                        <a:rPr lang="fr-SN" sz="2800" dirty="0">
                          <a:latin typeface="Arial Narrow" panose="020B0606020202030204" pitchFamily="34" charset="0"/>
                        </a:rPr>
                        <a:t>WFM</a:t>
                      </a:r>
                    </a:p>
                    <a:p>
                      <a:pPr algn="l"/>
                      <a:endParaRPr lang="fr-SN" sz="2800" dirty="0">
                        <a:latin typeface="Arial Narrow" panose="020B0606020202030204" pitchFamily="34" charset="0"/>
                      </a:endParaRPr>
                    </a:p>
                    <a:p>
                      <a:pPr algn="l"/>
                      <a:endParaRPr lang="fr-FR" sz="2800" dirty="0">
                        <a:latin typeface="Arial Narrow" panose="020B0606020202030204" pitchFamily="34" charset="0"/>
                      </a:endParaRPr>
                    </a:p>
                  </a:txBody>
                  <a:tcPr anchor="b"/>
                </a:tc>
                <a:tc>
                  <a:txBody>
                    <a:bodyPr/>
                    <a:lstStyle/>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fr-FR" sz="2800" b="0" i="0" u="none" strike="noStrike" kern="1200" baseline="0" dirty="0">
                          <a:solidFill>
                            <a:schemeClr val="dk1"/>
                          </a:solidFill>
                          <a:latin typeface="Arial Narrow" panose="020B0606020202030204" pitchFamily="34" charset="0"/>
                          <a:ea typeface="+mn-ea"/>
                          <a:cs typeface="+mn-cs"/>
                        </a:rPr>
                        <a:t>Très simple d’utilisation. </a:t>
                      </a:r>
                    </a:p>
                    <a:p>
                      <a:pPr marL="285750" marR="0" lvl="0" indent="-285750" algn="l" defTabSz="4572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fr-SN" sz="2800" b="0" i="0" u="none" strike="noStrike" kern="1200" baseline="0" dirty="0">
                          <a:solidFill>
                            <a:schemeClr val="dk1"/>
                          </a:solidFill>
                          <a:latin typeface="Arial Narrow" panose="020B0606020202030204" pitchFamily="34" charset="0"/>
                          <a:ea typeface="+mn-ea"/>
                          <a:cs typeface="+mn-cs"/>
                        </a:rPr>
                        <a:t>Mesures instantanées</a:t>
                      </a:r>
                    </a:p>
                  </a:txBody>
                  <a:tcPr anchor="ctr"/>
                </a:tc>
                <a:tc>
                  <a:txBody>
                    <a:bodyPr/>
                    <a:lstStyle/>
                    <a:p>
                      <a:pPr marL="0" indent="0" algn="l">
                        <a:buFont typeface="Arial" panose="020B0604020202020204" pitchFamily="34" charset="0"/>
                        <a:buNone/>
                      </a:pPr>
                      <a:r>
                        <a:rPr lang="fr-FR" sz="2800" dirty="0">
                          <a:latin typeface="Arial Narrow" panose="020B0606020202030204" pitchFamily="34" charset="0"/>
                        </a:rPr>
                        <a:t>Peu de fabricant connu,</a:t>
                      </a:r>
                    </a:p>
                    <a:p>
                      <a:pPr marL="0" indent="0" algn="l">
                        <a:buFont typeface="Arial" panose="020B0604020202020204" pitchFamily="34" charset="0"/>
                        <a:buNone/>
                      </a:pPr>
                      <a:endParaRPr lang="fr-FR" sz="2800" dirty="0">
                        <a:latin typeface="Arial Narrow" panose="020B0606020202030204" pitchFamily="34" charset="0"/>
                      </a:endParaRPr>
                    </a:p>
                  </a:txBody>
                  <a:tcPr anchor="ctr"/>
                </a:tc>
                <a:extLst>
                  <a:ext uri="{0D108BD9-81ED-4DB2-BD59-A6C34878D82A}">
                    <a16:rowId xmlns:a16="http://schemas.microsoft.com/office/drawing/2014/main" val="4032069337"/>
                  </a:ext>
                </a:extLst>
              </a:tr>
            </a:tbl>
          </a:graphicData>
        </a:graphic>
      </p:graphicFrame>
      <p:pic>
        <p:nvPicPr>
          <p:cNvPr id="2" name="Image 1">
            <a:extLst>
              <a:ext uri="{FF2B5EF4-FFF2-40B4-BE49-F238E27FC236}">
                <a16:creationId xmlns:a16="http://schemas.microsoft.com/office/drawing/2014/main" id="{10B39E5A-7C9A-06EF-DBBD-1F27C872D93D}"/>
              </a:ext>
            </a:extLst>
          </p:cNvPr>
          <p:cNvPicPr>
            <a:picLocks noChangeAspect="1"/>
          </p:cNvPicPr>
          <p:nvPr/>
        </p:nvPicPr>
        <p:blipFill>
          <a:blip r:embed="rId2"/>
          <a:stretch>
            <a:fillRect/>
          </a:stretch>
        </p:blipFill>
        <p:spPr>
          <a:xfrm>
            <a:off x="1549338" y="3948446"/>
            <a:ext cx="2149147" cy="1712006"/>
          </a:xfrm>
          <a:prstGeom prst="rect">
            <a:avLst/>
          </a:prstGeom>
        </p:spPr>
      </p:pic>
    </p:spTree>
    <p:extLst>
      <p:ext uri="{BB962C8B-B14F-4D97-AF65-F5344CB8AC3E}">
        <p14:creationId xmlns:p14="http://schemas.microsoft.com/office/powerpoint/2010/main" val="139232477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heme/theme1.xml><?xml version="1.0" encoding="utf-8"?>
<a:theme xmlns:a="http://schemas.openxmlformats.org/drawingml/2006/main" name="Thème Office">
  <a:themeElements>
    <a:clrScheme name="ACI COLORS">
      <a:dk1>
        <a:srgbClr val="000000"/>
      </a:dk1>
      <a:lt1>
        <a:srgbClr val="FFFFFF"/>
      </a:lt1>
      <a:dk2>
        <a:srgbClr val="003A8C"/>
      </a:dk2>
      <a:lt2>
        <a:srgbClr val="87C6FF"/>
      </a:lt2>
      <a:accent1>
        <a:srgbClr val="4472C4"/>
      </a:accent1>
      <a:accent2>
        <a:srgbClr val="FFDF00"/>
      </a:accent2>
      <a:accent3>
        <a:srgbClr val="28557C"/>
      </a:accent3>
      <a:accent4>
        <a:srgbClr val="868689"/>
      </a:accent4>
      <a:accent5>
        <a:srgbClr val="C99D56"/>
      </a:accent5>
      <a:accent6>
        <a:srgbClr val="9A004B"/>
      </a:accent6>
      <a:hlink>
        <a:srgbClr val="0563C1"/>
      </a:hlink>
      <a:folHlink>
        <a:srgbClr val="5BAC26"/>
      </a:folHlink>
    </a:clrScheme>
    <a:fontScheme name="Bureau">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Bureau">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3715</TotalTime>
  <Words>588</Words>
  <Application>Microsoft Office PowerPoint</Application>
  <PresentationFormat>Grand écran</PresentationFormat>
  <Paragraphs>103</Paragraphs>
  <Slides>19</Slides>
  <Notes>0</Notes>
  <HiddenSlides>0</HiddenSlides>
  <MMClips>1</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19</vt:i4>
      </vt:variant>
    </vt:vector>
  </HeadingPairs>
  <TitlesOfParts>
    <vt:vector size="26" baseType="lpstr">
      <vt:lpstr>Arial</vt:lpstr>
      <vt:lpstr>Arial Narrow</vt:lpstr>
      <vt:lpstr>Calibri</vt:lpstr>
      <vt:lpstr>Futura-Condensed-Normal</vt:lpstr>
      <vt:lpstr>Verdana</vt:lpstr>
      <vt:lpstr>Wingdings</vt:lpstr>
      <vt:lpstr>Thème Office</vt:lpstr>
      <vt:lpstr>Présentation PowerPoint</vt:lpstr>
      <vt:lpstr>Présentation PowerPoint</vt:lpstr>
      <vt:lpstr> SOMMAIRE </vt:lpstr>
      <vt:lpstr> </vt:lpstr>
      <vt:lpstr> </vt:lpstr>
      <vt:lpstr> </vt:lpstr>
      <vt:lpstr> </vt:lpstr>
      <vt:lpstr> </vt:lpstr>
      <vt:lpstr> </vt:lpstr>
      <vt:lpstr> </vt:lpstr>
      <vt:lpstr> </vt:lpstr>
      <vt:lpstr> </vt:lpstr>
      <vt:lpstr> </vt:lpstr>
      <vt:lpstr> </vt:lpstr>
      <vt:lpstr> </vt:lpstr>
      <vt:lpstr> </vt:lpstr>
      <vt:lpstr> </vt:lpstr>
      <vt:lpstr> </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Project Management</dc:creator>
  <cp:lastModifiedBy>Administrateur</cp:lastModifiedBy>
  <cp:revision>89</cp:revision>
  <dcterms:created xsi:type="dcterms:W3CDTF">2021-04-14T19:35:49Z</dcterms:created>
  <dcterms:modified xsi:type="dcterms:W3CDTF">2023-09-02T23:47:02Z</dcterms:modified>
</cp:coreProperties>
</file>

<file path=docProps/thumbnail.jpeg>
</file>